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562" r:id="rId2"/>
    <p:sldId id="819" r:id="rId3"/>
    <p:sldId id="605" r:id="rId4"/>
    <p:sldId id="904" r:id="rId5"/>
    <p:sldId id="905" r:id="rId6"/>
    <p:sldId id="906" r:id="rId7"/>
    <p:sldId id="822" r:id="rId8"/>
    <p:sldId id="907" r:id="rId9"/>
    <p:sldId id="908" r:id="rId10"/>
    <p:sldId id="909" r:id="rId11"/>
    <p:sldId id="910" r:id="rId12"/>
    <p:sldId id="824" r:id="rId13"/>
    <p:sldId id="911" r:id="rId14"/>
    <p:sldId id="825" r:id="rId15"/>
    <p:sldId id="826" r:id="rId16"/>
    <p:sldId id="912" r:id="rId17"/>
    <p:sldId id="827" r:id="rId18"/>
    <p:sldId id="913" r:id="rId19"/>
    <p:sldId id="828" r:id="rId20"/>
    <p:sldId id="914" r:id="rId21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DB56B1-1DDB-43F4-9E32-CFD42B44C8E5}" type="datetimeFigureOut">
              <a:rPr lang="nl-NL" smtClean="0"/>
              <a:t>12-10-2022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5F3E1B-5D38-4F64-BD9F-DC9E36064C0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116780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Niveau 3 en 4 | Lijst 5 | Heesters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B9AB66-6B1B-4D33-8EC2-D94AB424B26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38781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Kenmerken:</a:t>
            </a:r>
            <a:r>
              <a:rPr lang="nl-NL" baseline="0" dirty="0"/>
              <a:t> </a:t>
            </a:r>
          </a:p>
          <a:p>
            <a:endParaRPr lang="nl-NL" dirty="0"/>
          </a:p>
          <a:p>
            <a:r>
              <a:rPr lang="nl-NL" dirty="0"/>
              <a:t>Niveau 3 en 4 | Lijst 5 | Heesters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B9AB66-6B1B-4D33-8EC2-D94AB424B26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86490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Kenmerken:</a:t>
            </a:r>
            <a:r>
              <a:rPr lang="nl-NL" baseline="0" dirty="0"/>
              <a:t> </a:t>
            </a:r>
          </a:p>
          <a:p>
            <a:endParaRPr lang="nl-NL" dirty="0"/>
          </a:p>
          <a:p>
            <a:r>
              <a:rPr lang="nl-NL" dirty="0"/>
              <a:t>Niveau 3 en 4 | Lijst 5 | Heesters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B9AB66-6B1B-4D33-8EC2-D94AB424B26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60429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Kenmerken:</a:t>
            </a:r>
            <a:r>
              <a:rPr lang="nl-NL" baseline="0" dirty="0"/>
              <a:t> </a:t>
            </a:r>
          </a:p>
          <a:p>
            <a:endParaRPr lang="nl-NL" dirty="0"/>
          </a:p>
          <a:p>
            <a:r>
              <a:rPr lang="nl-NL" dirty="0"/>
              <a:t>Niveau 3 en 4 | Lijst 5 | Heesters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B9AB66-6B1B-4D33-8EC2-D94AB424B26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49176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Kenmerken:</a:t>
            </a:r>
            <a:r>
              <a:rPr lang="nl-NL" baseline="0" dirty="0"/>
              <a:t> </a:t>
            </a:r>
          </a:p>
          <a:p>
            <a:endParaRPr lang="nl-NL" dirty="0"/>
          </a:p>
          <a:p>
            <a:r>
              <a:rPr lang="nl-NL" dirty="0"/>
              <a:t>Niveau 3 en 4 | Lijst 5 | Heesters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B9AB66-6B1B-4D33-8EC2-D94AB424B26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25960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Kenmerken:</a:t>
            </a:r>
            <a:r>
              <a:rPr lang="nl-NL" baseline="0" dirty="0"/>
              <a:t> </a:t>
            </a:r>
          </a:p>
          <a:p>
            <a:endParaRPr lang="nl-NL" dirty="0"/>
          </a:p>
          <a:p>
            <a:r>
              <a:rPr lang="nl-NL" dirty="0"/>
              <a:t>Niveau 3 en 4 | Lijst 5 | Heesters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B9AB66-6B1B-4D33-8EC2-D94AB424B26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48333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Kenmerken:</a:t>
            </a:r>
            <a:r>
              <a:rPr lang="nl-NL" baseline="0" dirty="0"/>
              <a:t> </a:t>
            </a:r>
          </a:p>
          <a:p>
            <a:endParaRPr lang="nl-NL" dirty="0"/>
          </a:p>
          <a:p>
            <a:r>
              <a:rPr lang="nl-NL" dirty="0"/>
              <a:t>Niveau 3 en 4 | Lijst 5 | Heesters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B9AB66-6B1B-4D33-8EC2-D94AB424B26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00497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Kenmerken:</a:t>
            </a:r>
            <a:r>
              <a:rPr lang="nl-NL" baseline="0" dirty="0"/>
              <a:t> </a:t>
            </a:r>
          </a:p>
          <a:p>
            <a:endParaRPr lang="nl-NL" dirty="0"/>
          </a:p>
          <a:p>
            <a:r>
              <a:rPr lang="nl-NL" dirty="0"/>
              <a:t>Niveau 3 en 4 | Lijst 5 | Heesters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B9AB66-6B1B-4D33-8EC2-D94AB424B26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92402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Kenmerken:</a:t>
            </a:r>
            <a:r>
              <a:rPr lang="nl-NL" baseline="0" dirty="0"/>
              <a:t> </a:t>
            </a:r>
          </a:p>
          <a:p>
            <a:endParaRPr lang="nl-NL" dirty="0"/>
          </a:p>
          <a:p>
            <a:r>
              <a:rPr lang="nl-NL" dirty="0"/>
              <a:t>Niveau 3 en 4 | Lijst 5 | Heesters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B9AB66-6B1B-4D33-8EC2-D94AB424B26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46464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Kenmerken:</a:t>
            </a:r>
            <a:r>
              <a:rPr lang="nl-NL" baseline="0" dirty="0"/>
              <a:t> </a:t>
            </a:r>
          </a:p>
          <a:p>
            <a:endParaRPr lang="nl-NL" dirty="0"/>
          </a:p>
          <a:p>
            <a:r>
              <a:rPr lang="nl-NL" dirty="0"/>
              <a:t>Niveau 3 en 4 | Lijst 5 | Heesters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B9AB66-6B1B-4D33-8EC2-D94AB424B26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8011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Kenmerken:</a:t>
            </a:r>
            <a:r>
              <a:rPr lang="nl-NL" baseline="0" dirty="0"/>
              <a:t> </a:t>
            </a:r>
          </a:p>
          <a:p>
            <a:endParaRPr lang="nl-NL" dirty="0"/>
          </a:p>
          <a:p>
            <a:r>
              <a:rPr lang="nl-NL" dirty="0"/>
              <a:t>Niveau 3 en 4 | Lijst 5 | Heesters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B9AB66-6B1B-4D33-8EC2-D94AB424B26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63512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Niveau 3 en 4 | Lijst 5 | Heesters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B9AB66-6B1B-4D33-8EC2-D94AB424B26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59919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Kenmerken:</a:t>
            </a:r>
            <a:r>
              <a:rPr lang="nl-NL" baseline="0" dirty="0"/>
              <a:t> </a:t>
            </a:r>
          </a:p>
          <a:p>
            <a:endParaRPr lang="nl-NL" dirty="0"/>
          </a:p>
          <a:p>
            <a:r>
              <a:rPr lang="nl-NL" dirty="0"/>
              <a:t>Niveau 3 en 4 | Lijst 5 | Heesters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B9AB66-6B1B-4D33-8EC2-D94AB424B26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32099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Kenmerken:</a:t>
            </a:r>
            <a:r>
              <a:rPr lang="nl-NL" baseline="0" dirty="0"/>
              <a:t> </a:t>
            </a:r>
          </a:p>
          <a:p>
            <a:endParaRPr lang="nl-NL" dirty="0"/>
          </a:p>
          <a:p>
            <a:r>
              <a:rPr lang="nl-NL" dirty="0"/>
              <a:t>Niveau 3 en 4 | Lijst 5 | Heesters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B9AB66-6B1B-4D33-8EC2-D94AB424B26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41048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Kenmerken:</a:t>
            </a:r>
            <a:r>
              <a:rPr lang="nl-NL" baseline="0" dirty="0"/>
              <a:t> </a:t>
            </a:r>
          </a:p>
          <a:p>
            <a:endParaRPr lang="nl-NL" dirty="0"/>
          </a:p>
          <a:p>
            <a:r>
              <a:rPr lang="nl-NL" dirty="0"/>
              <a:t>Niveau 3 en 4 | Lijst 5 | Heesters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B9AB66-6B1B-4D33-8EC2-D94AB424B26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72063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Kenmerken:</a:t>
            </a:r>
            <a:r>
              <a:rPr lang="nl-NL" baseline="0" dirty="0"/>
              <a:t> </a:t>
            </a:r>
          </a:p>
          <a:p>
            <a:endParaRPr lang="nl-NL" dirty="0"/>
          </a:p>
          <a:p>
            <a:r>
              <a:rPr lang="nl-NL" dirty="0"/>
              <a:t>Niveau 3 en 4 | Lijst 5 | Heesters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B9AB66-6B1B-4D33-8EC2-D94AB424B26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41465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Kenmerken:</a:t>
            </a:r>
            <a:r>
              <a:rPr lang="nl-NL" baseline="0" dirty="0"/>
              <a:t> </a:t>
            </a:r>
          </a:p>
          <a:p>
            <a:endParaRPr lang="nl-NL" dirty="0"/>
          </a:p>
          <a:p>
            <a:r>
              <a:rPr lang="nl-NL" dirty="0"/>
              <a:t>Niveau 3 en 4 | Lijst 5 | Heesters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B9AB66-6B1B-4D33-8EC2-D94AB424B26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56598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Kenmerken:</a:t>
            </a:r>
            <a:r>
              <a:rPr lang="nl-NL" baseline="0" dirty="0"/>
              <a:t> </a:t>
            </a:r>
          </a:p>
          <a:p>
            <a:endParaRPr lang="nl-NL" dirty="0"/>
          </a:p>
          <a:p>
            <a:r>
              <a:rPr lang="nl-NL" dirty="0"/>
              <a:t>Niveau 3 en 4 | Lijst 5 | Heesters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B9AB66-6B1B-4D33-8EC2-D94AB424B26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59466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Kenmerken:</a:t>
            </a:r>
            <a:r>
              <a:rPr lang="nl-NL" baseline="0" dirty="0"/>
              <a:t> </a:t>
            </a:r>
          </a:p>
          <a:p>
            <a:endParaRPr lang="nl-NL" dirty="0"/>
          </a:p>
          <a:p>
            <a:r>
              <a:rPr lang="nl-NL" dirty="0"/>
              <a:t>Niveau 3 en 4 | Lijst 5 | Heesters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B9AB66-6B1B-4D33-8EC2-D94AB424B26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90700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Kenmerken:</a:t>
            </a:r>
            <a:r>
              <a:rPr lang="nl-NL" baseline="0" dirty="0"/>
              <a:t> </a:t>
            </a:r>
          </a:p>
          <a:p>
            <a:endParaRPr lang="nl-NL" dirty="0"/>
          </a:p>
          <a:p>
            <a:r>
              <a:rPr lang="nl-NL" dirty="0"/>
              <a:t>Niveau 3 en 4 | Lijst 5 | Heesters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B9AB66-6B1B-4D33-8EC2-D94AB424B26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8493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persoon, menigte&#10;&#10;Automatisch gegenereerde beschrijving">
            <a:extLst>
              <a:ext uri="{FF2B5EF4-FFF2-40B4-BE49-F238E27FC236}">
                <a16:creationId xmlns:a16="http://schemas.microsoft.com/office/drawing/2014/main" id="{D61A5846-9542-4568-9DFE-94882DCA62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E6A3B44-C3A4-4030-BE9F-ACEE9C0329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6" y="3873911"/>
            <a:ext cx="8676000" cy="1612489"/>
          </a:xfrm>
        </p:spPr>
        <p:txBody>
          <a:bodyPr anchor="b">
            <a:spAutoFit/>
          </a:bodyPr>
          <a:lstStyle>
            <a:lvl1pPr algn="l">
              <a:lnSpc>
                <a:spcPct val="85000"/>
              </a:lnSpc>
              <a:defRPr sz="6000" spc="-120" baseline="0"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2EC93EC-A872-4FAC-B36E-1B40DF87C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0800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8BD83B1-012B-4993-AAB0-F2B67EA0E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4750" y="6325170"/>
            <a:ext cx="4921250" cy="216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Tuin- en landschapsinrichting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01A664A-A156-48B9-B667-7D4F53ADD6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1476" y="6325170"/>
            <a:ext cx="803274" cy="216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800F2CC-FEF0-4117-B687-A07001E27769}" type="datetime1">
              <a:rPr lang="nl-NL" noProof="0" smtClean="0"/>
              <a:t>12-10-2022</a:t>
            </a:fld>
            <a:endParaRPr lang="nl-NL" noProof="0"/>
          </a:p>
        </p:txBody>
      </p:sp>
      <p:grpSp>
        <p:nvGrpSpPr>
          <p:cNvPr id="8" name="Logo">
            <a:extLst>
              <a:ext uri="{FF2B5EF4-FFF2-40B4-BE49-F238E27FC236}">
                <a16:creationId xmlns:a16="http://schemas.microsoft.com/office/drawing/2014/main" id="{4453D30A-766F-4B73-9465-D7700EE84C9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056685" y="5896036"/>
            <a:ext cx="2750453" cy="571690"/>
            <a:chOff x="4033837" y="3000375"/>
            <a:chExt cx="2429593" cy="504996"/>
          </a:xfrm>
          <a:solidFill>
            <a:schemeClr val="accent1"/>
          </a:solidFill>
        </p:grpSpPr>
        <p:sp>
          <p:nvSpPr>
            <p:cNvPr id="9" name="Vrije vorm: vorm 8">
              <a:extLst>
                <a:ext uri="{FF2B5EF4-FFF2-40B4-BE49-F238E27FC236}">
                  <a16:creationId xmlns:a16="http://schemas.microsoft.com/office/drawing/2014/main" id="{436F56CC-3885-4BCC-A432-999DFDC6D00D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1" name="Vrije vorm: vorm 10">
              <a:extLst>
                <a:ext uri="{FF2B5EF4-FFF2-40B4-BE49-F238E27FC236}">
                  <a16:creationId xmlns:a16="http://schemas.microsoft.com/office/drawing/2014/main" id="{B3BE0048-A137-4E71-A84E-BD4A3502F31B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B441755C-CFDF-4A02-8626-E1436024DEE3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96659DC1-3EF9-4EBA-8591-714C27862E7A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D0BF3F3A-7F1F-4D0B-AC01-A9874DE5180D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5F03D626-4673-4183-9AA6-4B8AE4CA1244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AFAA3318-A295-4B7D-9844-674A26EA5CD4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</p:grpSp>
    </p:spTree>
    <p:extLst>
      <p:ext uri="{BB962C8B-B14F-4D97-AF65-F5344CB8AC3E}">
        <p14:creationId xmlns:p14="http://schemas.microsoft.com/office/powerpoint/2010/main" val="24863438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ofdstuk met afbeelding Gro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4878640"/>
            <a:ext cx="10563225" cy="1250698"/>
          </a:xfrm>
        </p:spPr>
        <p:txBody>
          <a:bodyPr/>
          <a:lstStyle>
            <a:lvl1pPr>
              <a:lnSpc>
                <a:spcPct val="100000"/>
              </a:lnSpc>
              <a:defRPr spc="-40" baseline="0"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DCA16-8C02-4073-8B08-A9EEAD03C09B}" type="datetime1">
              <a:rPr lang="nl-NL" noProof="0" smtClean="0"/>
              <a:t>12-10-2022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Tuin- en landschapsinrichting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11" name="Tijdelijke aanduiding voor afbeelding 24">
            <a:extLst>
              <a:ext uri="{FF2B5EF4-FFF2-40B4-BE49-F238E27FC236}">
                <a16:creationId xmlns:a16="http://schemas.microsoft.com/office/drawing/2014/main" id="{F8818275-0ECE-4EEA-85E4-E5F24E3D1D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1999" cy="4620126"/>
          </a:xfrm>
          <a:solidFill>
            <a:schemeClr val="accent3">
              <a:lumMod val="20000"/>
              <a:lumOff val="80000"/>
            </a:schemeClr>
          </a:solidFill>
        </p:spPr>
        <p:txBody>
          <a:bodyPr tIns="3816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833F10DA-7BE3-44BC-AD73-417280AF88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1476" y="4878640"/>
            <a:ext cx="885824" cy="1250698"/>
          </a:xfrm>
        </p:spPr>
        <p:txBody>
          <a:bodyPr tIns="36000">
            <a:normAutofit/>
          </a:bodyPr>
          <a:lstStyle>
            <a:lvl1pPr marL="0" indent="0">
              <a:buNone/>
              <a:defRPr lang="nl-NL" sz="4000" b="1" kern="1200" spc="-4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l-NL" noProof="0"/>
              <a:t>nr.</a:t>
            </a:r>
          </a:p>
        </p:txBody>
      </p:sp>
      <p:grpSp>
        <p:nvGrpSpPr>
          <p:cNvPr id="21" name="Logo">
            <a:extLst>
              <a:ext uri="{FF2B5EF4-FFF2-40B4-BE49-F238E27FC236}">
                <a16:creationId xmlns:a16="http://schemas.microsoft.com/office/drawing/2014/main" id="{DF413AD2-7FC6-4A2C-9ED4-EFF396CD56CB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99222" y="6308761"/>
            <a:ext cx="810000" cy="168361"/>
            <a:chOff x="4033837" y="3000375"/>
            <a:chExt cx="2429593" cy="504996"/>
          </a:xfrm>
          <a:solidFill>
            <a:schemeClr val="tx1"/>
          </a:solidFill>
        </p:grpSpPr>
        <p:sp>
          <p:nvSpPr>
            <p:cNvPr id="22" name="Vrije vorm: vorm 21">
              <a:extLst>
                <a:ext uri="{FF2B5EF4-FFF2-40B4-BE49-F238E27FC236}">
                  <a16:creationId xmlns:a16="http://schemas.microsoft.com/office/drawing/2014/main" id="{C35DBBAD-CFE2-468E-A5B8-9B5D64B28012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23" name="Vrije vorm: vorm 22">
              <a:extLst>
                <a:ext uri="{FF2B5EF4-FFF2-40B4-BE49-F238E27FC236}">
                  <a16:creationId xmlns:a16="http://schemas.microsoft.com/office/drawing/2014/main" id="{0DBC2CE3-1DE3-416B-BC17-4396260896B8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24" name="Vrije vorm: vorm 23">
              <a:extLst>
                <a:ext uri="{FF2B5EF4-FFF2-40B4-BE49-F238E27FC236}">
                  <a16:creationId xmlns:a16="http://schemas.microsoft.com/office/drawing/2014/main" id="{DD22A412-D436-4EFA-9833-FEEC06EBEE9F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25" name="Vrije vorm: vorm 24">
              <a:extLst>
                <a:ext uri="{FF2B5EF4-FFF2-40B4-BE49-F238E27FC236}">
                  <a16:creationId xmlns:a16="http://schemas.microsoft.com/office/drawing/2014/main" id="{37D3242E-9020-4400-99CC-726ED4D518E2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26" name="Vrije vorm: vorm 25">
              <a:extLst>
                <a:ext uri="{FF2B5EF4-FFF2-40B4-BE49-F238E27FC236}">
                  <a16:creationId xmlns:a16="http://schemas.microsoft.com/office/drawing/2014/main" id="{2D8AD5B1-D05B-4B65-92F2-FEE5323B0F3C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27" name="Vrije vorm: vorm 26">
              <a:extLst>
                <a:ext uri="{FF2B5EF4-FFF2-40B4-BE49-F238E27FC236}">
                  <a16:creationId xmlns:a16="http://schemas.microsoft.com/office/drawing/2014/main" id="{649EC10B-E95F-49E6-97BB-60C1AE632AC5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28" name="Vrije vorm: vorm 27">
              <a:extLst>
                <a:ext uri="{FF2B5EF4-FFF2-40B4-BE49-F238E27FC236}">
                  <a16:creationId xmlns:a16="http://schemas.microsoft.com/office/drawing/2014/main" id="{8B788238-6643-4924-9470-03C1327A6B17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</p:grpSp>
    </p:spTree>
    <p:extLst>
      <p:ext uri="{BB962C8B-B14F-4D97-AF65-F5344CB8AC3E}">
        <p14:creationId xmlns:p14="http://schemas.microsoft.com/office/powerpoint/2010/main" val="3482083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ccent dia gro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-1368000"/>
            <a:ext cx="10108030" cy="1160403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pic>
        <p:nvPicPr>
          <p:cNvPr id="10" name="Vormentaal" descr="Afbeelding met tekst&#10;&#10;Automatisch gegenereerde beschrijving">
            <a:extLst>
              <a:ext uri="{FF2B5EF4-FFF2-40B4-BE49-F238E27FC236}">
                <a16:creationId xmlns:a16="http://schemas.microsoft.com/office/drawing/2014/main" id="{54F6A987-9670-44F2-9B36-4C0123CD9E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7524E-426D-459E-A03D-580351E48C19}" type="datetime1">
              <a:rPr lang="nl-NL" noProof="0" smtClean="0"/>
              <a:t>12-10-2022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Tuin- en landschapsinrichting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4F207AE-3532-4495-8CD3-F4B769ED45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1475" y="296862"/>
            <a:ext cx="8505825" cy="5832475"/>
          </a:xfrm>
        </p:spPr>
        <p:txBody>
          <a:bodyPr numCol="1" spcCol="180000" anchor="ctr"/>
          <a:lstStyle>
            <a:lvl1pPr marL="432000" indent="-432000">
              <a:spcBef>
                <a:spcPts val="1200"/>
              </a:spcBef>
              <a:defRPr sz="3000">
                <a:solidFill>
                  <a:schemeClr val="tx1"/>
                </a:solidFill>
              </a:defRPr>
            </a:lvl1pPr>
            <a:lvl2pPr marL="864000" indent="-432000">
              <a:spcBef>
                <a:spcPts val="1200"/>
              </a:spcBef>
              <a:defRPr sz="3000">
                <a:solidFill>
                  <a:schemeClr val="tx1"/>
                </a:solidFill>
              </a:defRPr>
            </a:lvl2pPr>
            <a:lvl3pPr marL="1296000" indent="-432000">
              <a:spcBef>
                <a:spcPts val="0"/>
              </a:spcBef>
              <a:defRPr sz="30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defRPr sz="30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defRPr sz="3000">
                <a:solidFill>
                  <a:schemeClr val="tx1"/>
                </a:solidFill>
              </a:defRPr>
            </a:lvl5pPr>
            <a:lvl6pPr>
              <a:spcBef>
                <a:spcPts val="1200"/>
              </a:spcBef>
              <a:defRPr sz="3000">
                <a:solidFill>
                  <a:schemeClr val="tx1"/>
                </a:solidFill>
              </a:defRPr>
            </a:lvl6pPr>
            <a:lvl7pPr>
              <a:spcBef>
                <a:spcPts val="1200"/>
              </a:spcBef>
              <a:defRPr sz="3000">
                <a:solidFill>
                  <a:schemeClr val="tx1"/>
                </a:solidFill>
              </a:defRPr>
            </a:lvl7pPr>
            <a:lvl8pPr>
              <a:spcBef>
                <a:spcPts val="1200"/>
              </a:spcBef>
              <a:defRPr sz="3000">
                <a:solidFill>
                  <a:schemeClr val="tx1"/>
                </a:solidFill>
              </a:defRPr>
            </a:lvl8pPr>
            <a:lvl9pPr>
              <a:spcBef>
                <a:spcPts val="1200"/>
              </a:spcBef>
              <a:defRPr sz="3000">
                <a:solidFill>
                  <a:schemeClr val="tx1"/>
                </a:solidFill>
              </a:defRPr>
            </a:lvl9pPr>
          </a:lstStyle>
          <a:p>
            <a:pPr lvl="0"/>
            <a:r>
              <a:rPr lang="nl-NL" noProof="0" dirty="0"/>
              <a:t>Klikken om de tekststijl van het model te bewerken</a:t>
            </a:r>
          </a:p>
          <a:p>
            <a:pPr lvl="1"/>
            <a:r>
              <a:rPr lang="nl-NL" noProof="0" dirty="0"/>
              <a:t>Tweede niveau</a:t>
            </a:r>
          </a:p>
          <a:p>
            <a:pPr lvl="2"/>
            <a:r>
              <a:rPr lang="nl-NL" noProof="0" dirty="0"/>
              <a:t>Derde niveau</a:t>
            </a:r>
          </a:p>
          <a:p>
            <a:pPr lvl="3"/>
            <a:r>
              <a:rPr lang="nl-NL" noProof="0" dirty="0"/>
              <a:t>Vierde niveau</a:t>
            </a:r>
          </a:p>
          <a:p>
            <a:pPr lvl="4"/>
            <a:r>
              <a:rPr lang="nl-NL" noProof="0" dirty="0"/>
              <a:t>Vijfde niveau</a:t>
            </a:r>
          </a:p>
        </p:txBody>
      </p:sp>
      <p:grpSp>
        <p:nvGrpSpPr>
          <p:cNvPr id="11" name="Logo">
            <a:extLst>
              <a:ext uri="{FF2B5EF4-FFF2-40B4-BE49-F238E27FC236}">
                <a16:creationId xmlns:a16="http://schemas.microsoft.com/office/drawing/2014/main" id="{5A67ED8A-1F77-4759-810A-AC88E8934E9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99222" y="6308761"/>
            <a:ext cx="810000" cy="168361"/>
            <a:chOff x="4033837" y="3000375"/>
            <a:chExt cx="2429593" cy="504996"/>
          </a:xfrm>
          <a:solidFill>
            <a:schemeClr val="tx1"/>
          </a:solidFill>
        </p:grpSpPr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8FE7ED73-845F-466E-88CA-8FF5121DB4C4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7EFBE599-2450-43C2-B3B8-66B87E75C6DA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532CC8B6-CA02-4155-A71F-2783491CB730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B2DCE2F1-84DB-42AC-A0A6-15D6B58F93E7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C012A12D-CD90-401D-9811-125E09DDDB97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B6613E1E-1F23-466D-9B4B-F2ADDE8656AC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8" name="Vrije vorm: vorm 17">
              <a:extLst>
                <a:ext uri="{FF2B5EF4-FFF2-40B4-BE49-F238E27FC236}">
                  <a16:creationId xmlns:a16="http://schemas.microsoft.com/office/drawing/2014/main" id="{B6C9BD3F-17C3-4321-8B85-B2F1D3FD4A57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</p:grpSp>
    </p:spTree>
    <p:extLst>
      <p:ext uri="{BB962C8B-B14F-4D97-AF65-F5344CB8AC3E}">
        <p14:creationId xmlns:p14="http://schemas.microsoft.com/office/powerpoint/2010/main" val="10784636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ccent dia blauw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-1368000"/>
            <a:ext cx="10108030" cy="1160403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0BF72-04CE-49CA-B5B8-21E0C5687400}" type="datetime1">
              <a:rPr lang="nl-NL" noProof="0" smtClean="0"/>
              <a:t>12-10-2022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Tuin- en landschapsinrichting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4F207AE-3532-4495-8CD3-F4B769ED45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1475" y="296862"/>
            <a:ext cx="11449050" cy="5832475"/>
          </a:xfrm>
        </p:spPr>
        <p:txBody>
          <a:bodyPr numCol="1" spcCol="180000" anchor="ctr"/>
          <a:lstStyle>
            <a:lvl1pPr marL="432000" indent="-432000">
              <a:spcBef>
                <a:spcPts val="1200"/>
              </a:spcBef>
              <a:defRPr sz="3000">
                <a:solidFill>
                  <a:schemeClr val="accent1"/>
                </a:solidFill>
              </a:defRPr>
            </a:lvl1pPr>
            <a:lvl2pPr marL="864000" indent="-432000">
              <a:spcBef>
                <a:spcPts val="1200"/>
              </a:spcBef>
              <a:defRPr sz="3000">
                <a:solidFill>
                  <a:schemeClr val="accent1"/>
                </a:solidFill>
              </a:defRPr>
            </a:lvl2pPr>
            <a:lvl3pPr marL="1296000" indent="-432000">
              <a:spcBef>
                <a:spcPts val="0"/>
              </a:spcBef>
              <a:defRPr sz="3000">
                <a:solidFill>
                  <a:schemeClr val="accent1"/>
                </a:solidFill>
              </a:defRPr>
            </a:lvl3pPr>
            <a:lvl4pPr>
              <a:spcBef>
                <a:spcPts val="1200"/>
              </a:spcBef>
              <a:defRPr sz="3000">
                <a:solidFill>
                  <a:schemeClr val="accent1"/>
                </a:solidFill>
              </a:defRPr>
            </a:lvl4pPr>
            <a:lvl5pPr>
              <a:spcBef>
                <a:spcPts val="1200"/>
              </a:spcBef>
              <a:defRPr sz="3000">
                <a:solidFill>
                  <a:schemeClr val="accent1"/>
                </a:solidFill>
              </a:defRPr>
            </a:lvl5pPr>
            <a:lvl6pPr>
              <a:spcBef>
                <a:spcPts val="1200"/>
              </a:spcBef>
              <a:defRPr sz="3000">
                <a:solidFill>
                  <a:schemeClr val="accent1"/>
                </a:solidFill>
              </a:defRPr>
            </a:lvl6pPr>
            <a:lvl7pPr>
              <a:spcBef>
                <a:spcPts val="1200"/>
              </a:spcBef>
              <a:defRPr sz="3000">
                <a:solidFill>
                  <a:schemeClr val="accent1"/>
                </a:solidFill>
              </a:defRPr>
            </a:lvl7pPr>
            <a:lvl8pPr>
              <a:spcBef>
                <a:spcPts val="1200"/>
              </a:spcBef>
              <a:defRPr sz="3000">
                <a:solidFill>
                  <a:schemeClr val="accent1"/>
                </a:solidFill>
              </a:defRPr>
            </a:lvl8pPr>
            <a:lvl9pPr>
              <a:spcBef>
                <a:spcPts val="1200"/>
              </a:spcBef>
              <a:defRPr sz="3000">
                <a:solidFill>
                  <a:schemeClr val="accent1"/>
                </a:solidFill>
              </a:defRPr>
            </a:lvl9pPr>
          </a:lstStyle>
          <a:p>
            <a:pPr lvl="0"/>
            <a:r>
              <a:rPr lang="nl-NL" noProof="0" dirty="0"/>
              <a:t>Klikken om de tekststijl van het model te bewerken</a:t>
            </a:r>
          </a:p>
          <a:p>
            <a:pPr lvl="1"/>
            <a:r>
              <a:rPr lang="nl-NL" noProof="0" dirty="0"/>
              <a:t>Tweede niveau</a:t>
            </a:r>
          </a:p>
          <a:p>
            <a:pPr lvl="2"/>
            <a:r>
              <a:rPr lang="nl-NL" noProof="0" dirty="0"/>
              <a:t>Derde niveau</a:t>
            </a:r>
          </a:p>
          <a:p>
            <a:pPr lvl="3"/>
            <a:r>
              <a:rPr lang="nl-NL" noProof="0" dirty="0"/>
              <a:t>Vierde niveau</a:t>
            </a:r>
          </a:p>
          <a:p>
            <a:pPr lvl="4"/>
            <a:r>
              <a:rPr lang="nl-NL" noProof="0" dirty="0"/>
              <a:t>Vijfde niveau</a:t>
            </a:r>
          </a:p>
        </p:txBody>
      </p:sp>
      <p:grpSp>
        <p:nvGrpSpPr>
          <p:cNvPr id="9" name="Logo">
            <a:extLst>
              <a:ext uri="{FF2B5EF4-FFF2-40B4-BE49-F238E27FC236}">
                <a16:creationId xmlns:a16="http://schemas.microsoft.com/office/drawing/2014/main" id="{9B22A25C-190B-4ED6-B8BF-C55218FB3D5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99221" y="6308761"/>
            <a:ext cx="810000" cy="168361"/>
            <a:chOff x="4033837" y="3000375"/>
            <a:chExt cx="2429593" cy="504996"/>
          </a:xfrm>
          <a:solidFill>
            <a:schemeClr val="accent1"/>
          </a:solidFill>
        </p:grpSpPr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A3FEF0A4-EC1B-425C-A78F-DA83B9CF7884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1" name="Vrije vorm: vorm 10">
              <a:extLst>
                <a:ext uri="{FF2B5EF4-FFF2-40B4-BE49-F238E27FC236}">
                  <a16:creationId xmlns:a16="http://schemas.microsoft.com/office/drawing/2014/main" id="{D9D5AAEF-7447-4BBC-805D-2129ED1DAAA1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D327784A-7303-4EEF-8BA5-8360E9D1F537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45C2DC8A-1B7A-4FDD-8F4B-A0AA89F71C7D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FF0EA9D2-F39B-4B39-9690-A5B30E3787F8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920D4351-8D5E-42EF-A387-B8400833BD40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D29B61A3-5E96-49CC-AB23-C9E1480B629C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16332952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tekst 2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Vormentaal">
            <a:extLst>
              <a:ext uri="{FF2B5EF4-FFF2-40B4-BE49-F238E27FC236}">
                <a16:creationId xmlns:a16="http://schemas.microsoft.com/office/drawing/2014/main" id="{BA3CFE1A-5F55-4AFF-9E62-B3A39DA884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45FC3-108F-4CEF-AF2C-0359453A224E}" type="datetime1">
              <a:rPr lang="nl-NL" noProof="0" smtClean="0"/>
              <a:t>12-10-2022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Tuin- en landschapsinrichting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4F207AE-3532-4495-8CD3-F4B769ED45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1475" y="1709738"/>
            <a:ext cx="11449050" cy="4419599"/>
          </a:xfrm>
        </p:spPr>
        <p:txBody>
          <a:bodyPr numCol="2" spcCol="180000"/>
          <a:lstStyle/>
          <a:p>
            <a:pPr lvl="0"/>
            <a:r>
              <a:rPr lang="nl-NL" noProof="0" dirty="0"/>
              <a:t>Klikken om de tekststijl van het model te bewerken</a:t>
            </a:r>
          </a:p>
          <a:p>
            <a:pPr lvl="1"/>
            <a:r>
              <a:rPr lang="nl-NL" noProof="0" dirty="0"/>
              <a:t>Tweede niveau</a:t>
            </a:r>
          </a:p>
          <a:p>
            <a:pPr lvl="2"/>
            <a:r>
              <a:rPr lang="nl-NL" noProof="0" dirty="0"/>
              <a:t>Derde niveau</a:t>
            </a:r>
          </a:p>
          <a:p>
            <a:pPr lvl="3"/>
            <a:r>
              <a:rPr lang="nl-NL" noProof="0" dirty="0"/>
              <a:t>Vierde niveau</a:t>
            </a:r>
          </a:p>
          <a:p>
            <a:pPr lvl="4"/>
            <a:r>
              <a:rPr lang="nl-NL" noProof="0" dirty="0"/>
              <a:t>Vijfde niveau</a:t>
            </a:r>
          </a:p>
          <a:p>
            <a:pPr lvl="5"/>
            <a:r>
              <a:rPr lang="nl-NL" noProof="0" dirty="0"/>
              <a:t>Zesde niveau</a:t>
            </a:r>
          </a:p>
          <a:p>
            <a:pPr lvl="6"/>
            <a:r>
              <a:rPr lang="nl-NL" noProof="0" dirty="0"/>
              <a:t>Zevende niveau - Subtitel</a:t>
            </a:r>
          </a:p>
          <a:p>
            <a:pPr lvl="7"/>
            <a:r>
              <a:rPr lang="nl-NL" noProof="0" dirty="0"/>
              <a:t>Achtste niveau - Subtitel</a:t>
            </a:r>
          </a:p>
          <a:p>
            <a:pPr lvl="8"/>
            <a:r>
              <a:rPr lang="nl-NL" noProof="0" dirty="0"/>
              <a:t>Negende Niveau</a:t>
            </a:r>
          </a:p>
        </p:txBody>
      </p:sp>
    </p:spTree>
    <p:extLst>
      <p:ext uri="{BB962C8B-B14F-4D97-AF65-F5344CB8AC3E}">
        <p14:creationId xmlns:p14="http://schemas.microsoft.com/office/powerpoint/2010/main" val="25737032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tekst en afbeelding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96863"/>
            <a:ext cx="5638799" cy="1160403"/>
          </a:xfrm>
        </p:spPr>
        <p:txBody>
          <a:bodyPr/>
          <a:lstStyle/>
          <a:p>
            <a:r>
              <a:rPr lang="nl-NL" noProof="0" dirty="0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0059B-FC7C-4558-ADAC-B05462603B79}" type="datetime1">
              <a:rPr lang="nl-NL" noProof="0" smtClean="0"/>
              <a:t>12-10-2022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Tuin- en landschapsinrichting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4F207AE-3532-4495-8CD3-F4B769ED45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1475" y="1709738"/>
            <a:ext cx="5645150" cy="4419599"/>
          </a:xfrm>
        </p:spPr>
        <p:txBody>
          <a:bodyPr numCol="1" spcCol="180000"/>
          <a:lstStyle/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9" name="Tijdelijke aanduiding voor afbeelding 24">
            <a:extLst>
              <a:ext uri="{FF2B5EF4-FFF2-40B4-BE49-F238E27FC236}">
                <a16:creationId xmlns:a16="http://schemas.microsoft.com/office/drawing/2014/main" id="{9E70A1D0-8FAA-41B8-8C43-82B8F62663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75377" y="0"/>
            <a:ext cx="6016622" cy="6858000"/>
          </a:xfrm>
          <a:solidFill>
            <a:schemeClr val="accent3">
              <a:lumMod val="20000"/>
              <a:lumOff val="80000"/>
            </a:schemeClr>
          </a:solidFill>
        </p:spPr>
        <p:txBody>
          <a:bodyPr tIns="3816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10" name="Logo">
            <a:extLst>
              <a:ext uri="{FF2B5EF4-FFF2-40B4-BE49-F238E27FC236}">
                <a16:creationId xmlns:a16="http://schemas.microsoft.com/office/drawing/2014/main" id="{42160A09-3D65-4023-B2D9-19CBE4033D7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999221" y="6308761"/>
            <a:ext cx="810000" cy="168361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1728000" rIns="0">
            <a:normAutofit/>
          </a:bodyPr>
          <a:lstStyle>
            <a:lvl1pPr marL="0" indent="0">
              <a:buNone/>
              <a:defRPr sz="100">
                <a:solidFill>
                  <a:srgbClr val="E6E6E6"/>
                </a:solidFill>
              </a:defRPr>
            </a:lvl1pPr>
          </a:lstStyle>
          <a:p>
            <a:pPr lvl="0"/>
            <a:r>
              <a:rPr lang="nl-NL" noProof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0695920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tekst en afbeelding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5377" y="296863"/>
            <a:ext cx="5638799" cy="1160403"/>
          </a:xfrm>
        </p:spPr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29000-1E16-471D-9AF8-DCC6B9036129}" type="datetime1">
              <a:rPr lang="nl-NL" noProof="0" smtClean="0"/>
              <a:t>12-10-2022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Tuin- en landschapsinrichting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4F207AE-3532-4495-8CD3-F4B769ED45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75377" y="1709738"/>
            <a:ext cx="5645150" cy="4419599"/>
          </a:xfrm>
        </p:spPr>
        <p:txBody>
          <a:bodyPr numCol="1" spcCol="180000"/>
          <a:lstStyle/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9" name="Tijdelijke aanduiding voor afbeelding 24">
            <a:extLst>
              <a:ext uri="{FF2B5EF4-FFF2-40B4-BE49-F238E27FC236}">
                <a16:creationId xmlns:a16="http://schemas.microsoft.com/office/drawing/2014/main" id="{9E70A1D0-8FAA-41B8-8C43-82B8F62663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16622" cy="6858000"/>
          </a:xfrm>
          <a:solidFill>
            <a:schemeClr val="accent3">
              <a:lumMod val="20000"/>
              <a:lumOff val="80000"/>
            </a:schemeClr>
          </a:solidFill>
        </p:spPr>
        <p:txBody>
          <a:bodyPr tIns="3816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3316380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afbeelding rechts en ond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96863"/>
            <a:ext cx="11437745" cy="1160403"/>
          </a:xfrm>
        </p:spPr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63162-AC35-4754-A94C-53198A8C6E88}" type="datetime1">
              <a:rPr lang="nl-NL" noProof="0" smtClean="0"/>
              <a:t>12-10-2022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Tuin- en landschapsinrichting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4F207AE-3532-4495-8CD3-F4B769ED45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1475" y="1709738"/>
            <a:ext cx="5645150" cy="4419599"/>
          </a:xfrm>
        </p:spPr>
        <p:txBody>
          <a:bodyPr numCol="1" spcCol="180000"/>
          <a:lstStyle/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9" name="Tijdelijke aanduiding voor afbeelding 24">
            <a:extLst>
              <a:ext uri="{FF2B5EF4-FFF2-40B4-BE49-F238E27FC236}">
                <a16:creationId xmlns:a16="http://schemas.microsoft.com/office/drawing/2014/main" id="{9E70A1D0-8FAA-41B8-8C43-82B8F62663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64071" y="1700213"/>
            <a:ext cx="5656454" cy="3913188"/>
          </a:xfrm>
          <a:solidFill>
            <a:schemeClr val="accent3">
              <a:lumMod val="20000"/>
              <a:lumOff val="80000"/>
            </a:schemeClr>
          </a:solidFill>
        </p:spPr>
        <p:txBody>
          <a:bodyPr tIns="2412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B00956F0-DE2E-4D04-9254-7AF8F3B68E2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75377" y="5722937"/>
            <a:ext cx="5645148" cy="40640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600">
                <a:solidFill>
                  <a:schemeClr val="accent3"/>
                </a:solidFill>
              </a:defRPr>
            </a:lvl1pPr>
          </a:lstStyle>
          <a:p>
            <a:pPr lvl="0"/>
            <a:r>
              <a:rPr lang="nl-NL" noProof="0"/>
              <a:t>Legenda over max 2 regels</a:t>
            </a:r>
          </a:p>
        </p:txBody>
      </p:sp>
    </p:spTree>
    <p:extLst>
      <p:ext uri="{BB962C8B-B14F-4D97-AF65-F5344CB8AC3E}">
        <p14:creationId xmlns:p14="http://schemas.microsoft.com/office/powerpoint/2010/main" val="26328059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afbeelding links en ond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Vormentaal">
            <a:extLst>
              <a:ext uri="{FF2B5EF4-FFF2-40B4-BE49-F238E27FC236}">
                <a16:creationId xmlns:a16="http://schemas.microsoft.com/office/drawing/2014/main" id="{4BE8DD9C-7F4A-4F66-B4B4-1B60430E8C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7ADE2-5775-425C-B0B0-F4C8119B6520}" type="datetime1">
              <a:rPr lang="nl-NL" noProof="0" smtClean="0"/>
              <a:t>12-10-2022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Tuin- en landschapsinrichting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B00956F0-DE2E-4D04-9254-7AF8F3B68E2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1475" y="5722937"/>
            <a:ext cx="5645148" cy="40640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600">
                <a:solidFill>
                  <a:schemeClr val="accent3"/>
                </a:solidFill>
              </a:defRPr>
            </a:lvl1pPr>
          </a:lstStyle>
          <a:p>
            <a:pPr lvl="0"/>
            <a:r>
              <a:rPr lang="nl-NL" noProof="0"/>
              <a:t>Legenda over max 2 regels</a:t>
            </a:r>
          </a:p>
        </p:txBody>
      </p:sp>
      <p:sp>
        <p:nvSpPr>
          <p:cNvPr id="9" name="Tijdelijke aanduiding voor afbeelding 24">
            <a:extLst>
              <a:ext uri="{FF2B5EF4-FFF2-40B4-BE49-F238E27FC236}">
                <a16:creationId xmlns:a16="http://schemas.microsoft.com/office/drawing/2014/main" id="{9E70A1D0-8FAA-41B8-8C43-82B8F62663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1475" y="1700213"/>
            <a:ext cx="5656454" cy="3913188"/>
          </a:xfrm>
          <a:solidFill>
            <a:schemeClr val="accent3">
              <a:lumMod val="20000"/>
              <a:lumOff val="80000"/>
            </a:schemeClr>
          </a:solidFill>
        </p:spPr>
        <p:txBody>
          <a:bodyPr tIns="2412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4F207AE-3532-4495-8CD3-F4B769ED45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75376" y="1700212"/>
            <a:ext cx="4823846" cy="4429125"/>
          </a:xfrm>
        </p:spPr>
        <p:txBody>
          <a:bodyPr numCol="1" spcCol="180000"/>
          <a:lstStyle/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96863"/>
            <a:ext cx="11437745" cy="1160403"/>
          </a:xfrm>
        </p:spPr>
        <p:txBody>
          <a:bodyPr/>
          <a:lstStyle/>
          <a:p>
            <a:r>
              <a:rPr lang="nl-NL" noProof="0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13393263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et 2 afbeeldingenen ond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Vormentaal">
            <a:extLst>
              <a:ext uri="{FF2B5EF4-FFF2-40B4-BE49-F238E27FC236}">
                <a16:creationId xmlns:a16="http://schemas.microsoft.com/office/drawing/2014/main" id="{4BE8DD9C-7F4A-4F66-B4B4-1B60430E8C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92D95-FBCF-4E7B-B2A0-BA1A5DF89760}" type="datetime1">
              <a:rPr lang="nl-NL" noProof="0" smtClean="0"/>
              <a:t>12-10-2022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Tuin- en landschapsinrichting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B00956F0-DE2E-4D04-9254-7AF8F3B68E2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1475" y="5722937"/>
            <a:ext cx="7152368" cy="40640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600">
                <a:solidFill>
                  <a:schemeClr val="accent3"/>
                </a:solidFill>
              </a:defRPr>
            </a:lvl1pPr>
          </a:lstStyle>
          <a:p>
            <a:pPr lvl="0"/>
            <a:r>
              <a:rPr lang="nl-NL" noProof="0"/>
              <a:t>Legenda over max 2 regels</a:t>
            </a:r>
          </a:p>
        </p:txBody>
      </p:sp>
      <p:sp>
        <p:nvSpPr>
          <p:cNvPr id="9" name="Tijdelijke aanduiding voor afbeelding 24">
            <a:extLst>
              <a:ext uri="{FF2B5EF4-FFF2-40B4-BE49-F238E27FC236}">
                <a16:creationId xmlns:a16="http://schemas.microsoft.com/office/drawing/2014/main" id="{9E70A1D0-8FAA-41B8-8C43-82B8F62663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1475" y="1700213"/>
            <a:ext cx="3483431" cy="3913188"/>
          </a:xfrm>
          <a:solidFill>
            <a:schemeClr val="accent3">
              <a:lumMod val="20000"/>
              <a:lumOff val="80000"/>
            </a:schemeClr>
          </a:solidFill>
        </p:spPr>
        <p:txBody>
          <a:bodyPr tIns="2412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4F207AE-3532-4495-8CD3-F4B769ED45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20000" y="1700212"/>
            <a:ext cx="4200525" cy="4429125"/>
          </a:xfrm>
        </p:spPr>
        <p:txBody>
          <a:bodyPr numCol="1" spcCol="180000"/>
          <a:lstStyle/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96863"/>
            <a:ext cx="11437745" cy="1160403"/>
          </a:xfrm>
        </p:spPr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11" name="Tijdelijke aanduiding voor afbeelding 24">
            <a:extLst>
              <a:ext uri="{FF2B5EF4-FFF2-40B4-BE49-F238E27FC236}">
                <a16:creationId xmlns:a16="http://schemas.microsoft.com/office/drawing/2014/main" id="{D8BB524D-FB97-48EA-9B22-1D40DF7B05C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040412" y="1711833"/>
            <a:ext cx="3483431" cy="3913188"/>
          </a:xfrm>
          <a:solidFill>
            <a:schemeClr val="accent3">
              <a:lumMod val="20000"/>
              <a:lumOff val="80000"/>
            </a:schemeClr>
          </a:solidFill>
        </p:spPr>
        <p:txBody>
          <a:bodyPr tIns="2412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22928146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ussendia 0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Vormentaal" descr="Afbeelding met kaart&#10;&#10;Automatisch gegenereerde beschrijving">
            <a:extLst>
              <a:ext uri="{FF2B5EF4-FFF2-40B4-BE49-F238E27FC236}">
                <a16:creationId xmlns:a16="http://schemas.microsoft.com/office/drawing/2014/main" id="{6D0FBC86-3139-4B27-8D51-331E464E0C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2EC93EC-A872-4FAC-B36E-1B40DF87C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0800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8BD83B1-012B-4993-AAB0-F2B67EA0E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4750" y="6325170"/>
            <a:ext cx="4921250" cy="216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Tuin- en landschapsinrichting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01A664A-A156-48B9-B667-7D4F53ADD6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1476" y="6325170"/>
            <a:ext cx="803274" cy="216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5CBC19F-C0C0-4406-8BE4-E723F191406D}" type="datetime1">
              <a:rPr lang="nl-NL" noProof="0" smtClean="0"/>
              <a:t>12-10-2022</a:t>
            </a:fld>
            <a:endParaRPr lang="nl-NL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E6A3B44-C3A4-4030-BE9F-ACEE9C0329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0800" y="3958225"/>
            <a:ext cx="8676000" cy="2171113"/>
          </a:xfrm>
        </p:spPr>
        <p:txBody>
          <a:bodyPr anchor="b">
            <a:noAutofit/>
          </a:bodyPr>
          <a:lstStyle>
            <a:lvl1pPr algn="l">
              <a:lnSpc>
                <a:spcPct val="85000"/>
              </a:lnSpc>
              <a:defRPr sz="5100" spc="-150" baseline="0"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grpSp>
        <p:nvGrpSpPr>
          <p:cNvPr id="8" name="Logo">
            <a:extLst>
              <a:ext uri="{FF2B5EF4-FFF2-40B4-BE49-F238E27FC236}">
                <a16:creationId xmlns:a16="http://schemas.microsoft.com/office/drawing/2014/main" id="{16CD576B-E897-48B0-9871-C2287A8890B3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99221" y="6308761"/>
            <a:ext cx="810000" cy="168361"/>
            <a:chOff x="4033837" y="3000375"/>
            <a:chExt cx="2429593" cy="504996"/>
          </a:xfrm>
          <a:solidFill>
            <a:schemeClr val="accent1"/>
          </a:solidFill>
        </p:grpSpPr>
        <p:sp>
          <p:nvSpPr>
            <p:cNvPr id="9" name="Vrije vorm: vorm 8">
              <a:extLst>
                <a:ext uri="{FF2B5EF4-FFF2-40B4-BE49-F238E27FC236}">
                  <a16:creationId xmlns:a16="http://schemas.microsoft.com/office/drawing/2014/main" id="{5B8DA7BB-2108-4AFD-9102-7DC9FFD16BBF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E8C04E09-04E3-4C01-8AA7-B2D4A35B8067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13D0FDDE-9B11-4A56-839A-9AFA0CB281CA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59BCBE34-961B-423B-A57F-D1312758DE6B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21236955-7D40-41B5-8916-1664B1CCFDCB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73588406-8542-4E2B-BA4D-DC2F5330FDBC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46522910-EB60-4FB9-A5B5-C7D73ECFA322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201866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Vormentaal">
            <a:extLst>
              <a:ext uri="{FF2B5EF4-FFF2-40B4-BE49-F238E27FC236}">
                <a16:creationId xmlns:a16="http://schemas.microsoft.com/office/drawing/2014/main" id="{B94A498D-C906-4812-959B-BBA6D4E948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7862A1F-6B62-4D5A-9714-1CC911E403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1709738"/>
            <a:ext cx="11449050" cy="4419599"/>
          </a:xfrm>
        </p:spPr>
        <p:txBody>
          <a:bodyPr/>
          <a:lstStyle/>
          <a:p>
            <a:pPr lvl="0"/>
            <a:r>
              <a:rPr lang="nl-NL" noProof="0" dirty="0"/>
              <a:t>Klikken om de tekststijl van het model te bewerken</a:t>
            </a:r>
          </a:p>
          <a:p>
            <a:pPr lvl="1"/>
            <a:r>
              <a:rPr lang="nl-NL" noProof="0" dirty="0"/>
              <a:t>Tweede niveau</a:t>
            </a:r>
          </a:p>
          <a:p>
            <a:pPr lvl="2"/>
            <a:r>
              <a:rPr lang="nl-NL" noProof="0" dirty="0"/>
              <a:t>Derde niveau</a:t>
            </a:r>
          </a:p>
          <a:p>
            <a:pPr lvl="3"/>
            <a:r>
              <a:rPr lang="nl-NL" noProof="0" dirty="0"/>
              <a:t>Vierde niveau</a:t>
            </a:r>
          </a:p>
          <a:p>
            <a:pPr lvl="4"/>
            <a:r>
              <a:rPr lang="nl-NL" noProof="0" dirty="0"/>
              <a:t>Vijfde niveau</a:t>
            </a:r>
          </a:p>
          <a:p>
            <a:pPr lvl="5"/>
            <a:r>
              <a:rPr lang="nl-NL" noProof="0" dirty="0"/>
              <a:t>Zesde niveau</a:t>
            </a:r>
          </a:p>
          <a:p>
            <a:pPr lvl="6"/>
            <a:r>
              <a:rPr lang="nl-NL" noProof="0" dirty="0"/>
              <a:t>Zevende niveau - Subtitel</a:t>
            </a:r>
          </a:p>
          <a:p>
            <a:pPr lvl="7"/>
            <a:r>
              <a:rPr lang="nl-NL" noProof="0" dirty="0"/>
              <a:t>Achtste niveau - Subtitel</a:t>
            </a:r>
          </a:p>
          <a:p>
            <a:pPr lvl="8"/>
            <a:r>
              <a:rPr lang="nl-NL" noProof="0" dirty="0"/>
              <a:t>Negende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E81C3-626B-44FA-8F43-793396B91FE1}" type="datetime1">
              <a:rPr lang="nl-NL" noProof="0" smtClean="0"/>
              <a:t>12-10-2022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Tuin- en landschapsinrichting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480150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ussendia 0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Vormentaal">
            <a:extLst>
              <a:ext uri="{FF2B5EF4-FFF2-40B4-BE49-F238E27FC236}">
                <a16:creationId xmlns:a16="http://schemas.microsoft.com/office/drawing/2014/main" id="{6D0FBC86-3139-4B27-8D51-331E464E0C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2EC93EC-A872-4FAC-B36E-1B40DF87C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0800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8BD83B1-012B-4993-AAB0-F2B67EA0E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4750" y="6325170"/>
            <a:ext cx="4921250" cy="216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Tuin- en landschapsinrichting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01A664A-A156-48B9-B667-7D4F53ADD6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1476" y="6325170"/>
            <a:ext cx="803274" cy="216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FDB3744E-F8E0-4325-B9C9-1B4F94FE98D6}" type="datetime1">
              <a:rPr lang="nl-NL" noProof="0" smtClean="0"/>
              <a:t>12-10-2022</a:t>
            </a:fld>
            <a:endParaRPr lang="nl-NL" noProof="0"/>
          </a:p>
        </p:txBody>
      </p:sp>
      <p:sp>
        <p:nvSpPr>
          <p:cNvPr id="8" name="Ondertitel 2">
            <a:extLst>
              <a:ext uri="{FF2B5EF4-FFF2-40B4-BE49-F238E27FC236}">
                <a16:creationId xmlns:a16="http://schemas.microsoft.com/office/drawing/2014/main" id="{3C1A9647-39CF-48DD-9463-3076926B45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4650" y="2610355"/>
            <a:ext cx="5645149" cy="3518983"/>
          </a:xfrm>
        </p:spPr>
        <p:txBody>
          <a:bodyPr>
            <a:normAutofit/>
          </a:bodyPr>
          <a:lstStyle>
            <a:lvl1pPr marL="0" indent="0" algn="l">
              <a:buNone/>
              <a:defRPr sz="30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noProof="0"/>
              <a:t>Klikken om de ondertitelstijl van het model te bewerken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E6A3B44-C3A4-4030-BE9F-ACEE9C0329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5" y="296862"/>
            <a:ext cx="7197725" cy="2088000"/>
          </a:xfrm>
        </p:spPr>
        <p:txBody>
          <a:bodyPr wrap="square" anchor="t" anchorCtr="0">
            <a:noAutofit/>
          </a:bodyPr>
          <a:lstStyle>
            <a:lvl1pPr algn="l">
              <a:lnSpc>
                <a:spcPct val="85000"/>
              </a:lnSpc>
              <a:defRPr sz="5100" spc="-150" baseline="0"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grpSp>
        <p:nvGrpSpPr>
          <p:cNvPr id="9" name="Logo">
            <a:extLst>
              <a:ext uri="{FF2B5EF4-FFF2-40B4-BE49-F238E27FC236}">
                <a16:creationId xmlns:a16="http://schemas.microsoft.com/office/drawing/2014/main" id="{4E91454C-1553-4226-A18E-25F69480BDC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99221" y="6308761"/>
            <a:ext cx="810000" cy="168361"/>
            <a:chOff x="4033837" y="3000375"/>
            <a:chExt cx="2429593" cy="504996"/>
          </a:xfrm>
          <a:solidFill>
            <a:schemeClr val="accent1"/>
          </a:solidFill>
        </p:grpSpPr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B26949AC-436E-4C19-94E9-76BBD7A64292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58EE68E4-D104-4232-99AA-C330583CD846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DEBF829A-4EAA-4730-BCBC-AC5AEB4A48E7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F90529B0-CDE6-4EEA-B9BA-EF302169B8DC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08040EA0-554D-42EC-92EB-7BEB618A7A6D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419A56E6-7AE0-4AE2-B24B-8521D266EF5D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8" name="Vrije vorm: vorm 17">
              <a:extLst>
                <a:ext uri="{FF2B5EF4-FFF2-40B4-BE49-F238E27FC236}">
                  <a16:creationId xmlns:a16="http://schemas.microsoft.com/office/drawing/2014/main" id="{456857BC-28DF-4422-BDB9-EE4469428407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7543095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ussendia 0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Vormentaal">
            <a:extLst>
              <a:ext uri="{FF2B5EF4-FFF2-40B4-BE49-F238E27FC236}">
                <a16:creationId xmlns:a16="http://schemas.microsoft.com/office/drawing/2014/main" id="{6D0FBC86-3139-4B27-8D51-331E464E0C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2EC93EC-A872-4FAC-B36E-1B40DF87C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0800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8BD83B1-012B-4993-AAB0-F2B67EA0E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4750" y="6325170"/>
            <a:ext cx="4921250" cy="216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Tuin- en landschapsinrichting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01A664A-A156-48B9-B667-7D4F53ADD6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1476" y="6325170"/>
            <a:ext cx="803274" cy="216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754491A-C311-415D-ABC5-2C4CAD408C67}" type="datetime1">
              <a:rPr lang="nl-NL" noProof="0" smtClean="0"/>
              <a:t>12-10-2022</a:t>
            </a:fld>
            <a:endParaRPr lang="nl-NL" noProof="0"/>
          </a:p>
        </p:txBody>
      </p:sp>
      <p:sp>
        <p:nvSpPr>
          <p:cNvPr id="8" name="Ondertitel 2">
            <a:extLst>
              <a:ext uri="{FF2B5EF4-FFF2-40B4-BE49-F238E27FC236}">
                <a16:creationId xmlns:a16="http://schemas.microsoft.com/office/drawing/2014/main" id="{3C1A9647-39CF-48DD-9463-3076926B45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4650" y="5155915"/>
            <a:ext cx="7668000" cy="973424"/>
          </a:xfrm>
        </p:spPr>
        <p:txBody>
          <a:bodyPr>
            <a:normAutofit/>
          </a:bodyPr>
          <a:lstStyle>
            <a:lvl1pPr marL="0" indent="0" algn="l">
              <a:buNone/>
              <a:defRPr sz="30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noProof="0"/>
              <a:t>Klikken om de ondertitelstijl van het model te bewerken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E6A3B44-C3A4-4030-BE9F-ACEE9C0329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5" y="2824163"/>
            <a:ext cx="7668000" cy="2082553"/>
          </a:xfrm>
        </p:spPr>
        <p:txBody>
          <a:bodyPr wrap="square" anchor="b" anchorCtr="0">
            <a:noAutofit/>
          </a:bodyPr>
          <a:lstStyle>
            <a:lvl1pPr algn="l">
              <a:lnSpc>
                <a:spcPct val="85000"/>
              </a:lnSpc>
              <a:defRPr sz="5100" spc="-150" baseline="0"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grpSp>
        <p:nvGrpSpPr>
          <p:cNvPr id="9" name="Logo">
            <a:extLst>
              <a:ext uri="{FF2B5EF4-FFF2-40B4-BE49-F238E27FC236}">
                <a16:creationId xmlns:a16="http://schemas.microsoft.com/office/drawing/2014/main" id="{9733E39C-4C40-4389-8C21-2D43E063DC7B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99221" y="6308761"/>
            <a:ext cx="810000" cy="168361"/>
            <a:chOff x="4033837" y="3000375"/>
            <a:chExt cx="2429593" cy="504996"/>
          </a:xfrm>
          <a:solidFill>
            <a:schemeClr val="accent1"/>
          </a:solidFill>
        </p:grpSpPr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781389AE-32D9-461C-A3C8-7E1C8F5A9338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1A821575-1DC5-4AF8-AFAA-E319B98997CE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260798AD-8169-44B2-95BB-A78E80C71DF8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BF9DCE5D-B239-4F39-B873-FF28358F9A3D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223D429B-CC1E-4F4C-9BE0-93B982E1AB22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82EC02D2-A6C2-45F4-A22B-ACF9769F3EFF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8" name="Vrije vorm: vorm 17">
              <a:extLst>
                <a:ext uri="{FF2B5EF4-FFF2-40B4-BE49-F238E27FC236}">
                  <a16:creationId xmlns:a16="http://schemas.microsoft.com/office/drawing/2014/main" id="{CE661FFD-63E2-4ACF-B5AE-7F72D4EB7A82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6428914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afbeelding vollebreedte en tekst 2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2D223-1FD4-484F-8F22-5B2C7A33B005}" type="datetime1">
              <a:rPr lang="nl-NL" noProof="0" smtClean="0"/>
              <a:t>12-10-2022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Tuin- en landschapsinrichting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9" name="Tijdelijke aanduiding voor afbeelding 24">
            <a:extLst>
              <a:ext uri="{FF2B5EF4-FFF2-40B4-BE49-F238E27FC236}">
                <a16:creationId xmlns:a16="http://schemas.microsoft.com/office/drawing/2014/main" id="{9E70A1D0-8FAA-41B8-8C43-82B8F62663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1474" y="1700213"/>
            <a:ext cx="11437745" cy="2859087"/>
          </a:xfrm>
          <a:solidFill>
            <a:schemeClr val="accent3">
              <a:lumMod val="20000"/>
              <a:lumOff val="80000"/>
            </a:schemeClr>
          </a:solidFill>
        </p:spPr>
        <p:txBody>
          <a:bodyPr tIns="1800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4F207AE-3532-4495-8CD3-F4B769ED45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1475" y="4721300"/>
            <a:ext cx="11437745" cy="1408037"/>
          </a:xfrm>
        </p:spPr>
        <p:txBody>
          <a:bodyPr numCol="2" spcCol="180000"/>
          <a:lstStyle/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96863"/>
            <a:ext cx="11437745" cy="1160403"/>
          </a:xfrm>
        </p:spPr>
        <p:txBody>
          <a:bodyPr/>
          <a:lstStyle/>
          <a:p>
            <a:r>
              <a:rPr lang="nl-NL" noProof="0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30114719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beelding groo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33994797-6918-4BA5-95FA-1615E87F1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77BF9-D4E4-4B33-8086-5C0ED284857B}" type="datetime1">
              <a:rPr lang="nl-NL" noProof="0" smtClean="0"/>
              <a:t>12-10-2022</a:t>
            </a:fld>
            <a:endParaRPr lang="nl-NL" noProof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B7076574-AC22-4400-95EA-3E6A285F3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Tuin- en landschapsinrichting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A007AA5-2779-4AC9-99A6-D95A04052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5" name="Tijdelijke aanduiding voor afbeelding 24">
            <a:extLst>
              <a:ext uri="{FF2B5EF4-FFF2-40B4-BE49-F238E27FC236}">
                <a16:creationId xmlns:a16="http://schemas.microsoft.com/office/drawing/2014/main" id="{60BC0BA4-B3C0-4FA6-9353-2297928C787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1474" y="296863"/>
            <a:ext cx="11449051" cy="5832474"/>
          </a:xfrm>
          <a:solidFill>
            <a:schemeClr val="accent3">
              <a:lumMod val="20000"/>
              <a:lumOff val="80000"/>
            </a:schemeClr>
          </a:solidFill>
        </p:spPr>
        <p:txBody>
          <a:bodyPr tIns="3420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grpSp>
        <p:nvGrpSpPr>
          <p:cNvPr id="7" name="Logo">
            <a:extLst>
              <a:ext uri="{FF2B5EF4-FFF2-40B4-BE49-F238E27FC236}">
                <a16:creationId xmlns:a16="http://schemas.microsoft.com/office/drawing/2014/main" id="{BE06C8B0-721A-49E2-B715-76D2C888884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99221" y="6308761"/>
            <a:ext cx="810000" cy="168361"/>
            <a:chOff x="4033837" y="3000375"/>
            <a:chExt cx="2429593" cy="504996"/>
          </a:xfrm>
          <a:solidFill>
            <a:schemeClr val="accent1"/>
          </a:solidFill>
        </p:grpSpPr>
        <p:sp>
          <p:nvSpPr>
            <p:cNvPr id="8" name="Vrije vorm: vorm 7">
              <a:extLst>
                <a:ext uri="{FF2B5EF4-FFF2-40B4-BE49-F238E27FC236}">
                  <a16:creationId xmlns:a16="http://schemas.microsoft.com/office/drawing/2014/main" id="{839046D3-9D24-4E40-9FBD-3369D41A7D14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9" name="Vrije vorm: vorm 8">
              <a:extLst>
                <a:ext uri="{FF2B5EF4-FFF2-40B4-BE49-F238E27FC236}">
                  <a16:creationId xmlns:a16="http://schemas.microsoft.com/office/drawing/2014/main" id="{C7E72124-D07D-40DD-80FF-BB8A322D07D5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B1086FB4-193A-4073-A630-AA2FFC029684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1" name="Vrije vorm: vorm 10">
              <a:extLst>
                <a:ext uri="{FF2B5EF4-FFF2-40B4-BE49-F238E27FC236}">
                  <a16:creationId xmlns:a16="http://schemas.microsoft.com/office/drawing/2014/main" id="{80EE26EF-ABEC-4B70-B3A4-3FDD556815C0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6797E3F4-ABBA-48AE-86C1-197489A5E3F9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DB90C388-8785-4A01-B21E-5DBEBB14068B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9FF72011-B28D-4AA7-BCC5-1F1011E894B3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502402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edia groo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33994797-6918-4BA5-95FA-1615E87F1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14C1D-7459-4CD1-89CA-9698DD32969F}" type="datetime1">
              <a:rPr lang="nl-NL" noProof="0" smtClean="0"/>
              <a:t>12-10-2022</a:t>
            </a:fld>
            <a:endParaRPr lang="nl-NL" noProof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B7076574-AC22-4400-95EA-3E6A285F3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Tuin- en landschapsinrichting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A007AA5-2779-4AC9-99A6-D95A04052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8" name="Tijdelijke aanduiding voor media 7">
            <a:extLst>
              <a:ext uri="{FF2B5EF4-FFF2-40B4-BE49-F238E27FC236}">
                <a16:creationId xmlns:a16="http://schemas.microsoft.com/office/drawing/2014/main" id="{7AE70508-E50F-4E18-B84B-D58C94FD7D40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71474" y="296862"/>
            <a:ext cx="11449051" cy="5832475"/>
          </a:xfrm>
          <a:solidFill>
            <a:schemeClr val="accent3">
              <a:lumMod val="20000"/>
              <a:lumOff val="80000"/>
            </a:schemeClr>
          </a:solidFill>
        </p:spPr>
        <p:txBody>
          <a:bodyPr tIns="3420000"/>
          <a:lstStyle>
            <a:lvl1pPr marL="0" indent="0" algn="ctr">
              <a:buNone/>
              <a:defRPr/>
            </a:lvl1pPr>
          </a:lstStyle>
          <a:p>
            <a:r>
              <a:rPr lang="nl-NL" noProof="0"/>
              <a:t>Klik op het pictogram als u media wilt toevoegen</a:t>
            </a:r>
          </a:p>
        </p:txBody>
      </p:sp>
      <p:grpSp>
        <p:nvGrpSpPr>
          <p:cNvPr id="7" name="Logo">
            <a:extLst>
              <a:ext uri="{FF2B5EF4-FFF2-40B4-BE49-F238E27FC236}">
                <a16:creationId xmlns:a16="http://schemas.microsoft.com/office/drawing/2014/main" id="{ED070378-6346-44C3-B364-5C0D56E28321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99221" y="6308761"/>
            <a:ext cx="810000" cy="168361"/>
            <a:chOff x="4033837" y="3000375"/>
            <a:chExt cx="2429593" cy="504996"/>
          </a:xfrm>
          <a:solidFill>
            <a:schemeClr val="accent1"/>
          </a:solidFill>
        </p:grpSpPr>
        <p:sp>
          <p:nvSpPr>
            <p:cNvPr id="9" name="Vrije vorm: vorm 8">
              <a:extLst>
                <a:ext uri="{FF2B5EF4-FFF2-40B4-BE49-F238E27FC236}">
                  <a16:creationId xmlns:a16="http://schemas.microsoft.com/office/drawing/2014/main" id="{07435556-C806-4457-B9BE-1EA9F37BC91E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DBFC113C-56FD-4497-87FD-8364D998AE35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1" name="Vrije vorm: vorm 10">
              <a:extLst>
                <a:ext uri="{FF2B5EF4-FFF2-40B4-BE49-F238E27FC236}">
                  <a16:creationId xmlns:a16="http://schemas.microsoft.com/office/drawing/2014/main" id="{5D927205-7C6D-44F4-9E5D-7408D8E7E41E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20DB4A73-5764-4B59-B48C-5F8EF74089BE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5EFA210F-9BA1-464F-A9F3-21E9C90A8A7D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8DB2FA1F-8F1E-4FBC-B970-55C793743C3D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BB336A78-36FD-43EF-99B5-07059DA75C6E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15679120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24791B-2C2D-4140-B7A1-522815ADE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BF17EC4C-87B8-4E8F-9F99-FC096F832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D1125-A9A4-467E-A898-DA788CDA57F0}" type="datetime1">
              <a:rPr lang="nl-NL" noProof="0" smtClean="0"/>
              <a:t>12-10-2022</a:t>
            </a:fld>
            <a:endParaRPr lang="nl-NL" noProof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41AC693F-75DB-4995-9D17-1E47D6690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Tuin- en landschapsinrichting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E2D9A0A-D0CB-48B3-81C8-1A1ED81F6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  <p:pic>
        <p:nvPicPr>
          <p:cNvPr id="6" name="Vormentaal">
            <a:extLst>
              <a:ext uri="{FF2B5EF4-FFF2-40B4-BE49-F238E27FC236}">
                <a16:creationId xmlns:a16="http://schemas.microsoft.com/office/drawing/2014/main" id="{373D6FA9-37F7-49E5-8799-7DD48471C2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1385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33994797-6918-4BA5-95FA-1615E87F15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5999" y="7020000"/>
            <a:ext cx="1620000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1614CAF1-E485-484D-8B5F-534892FD0DEF}" type="datetime1">
              <a:rPr lang="nl-NL" smtClean="0"/>
              <a:t>12-10-2022</a:t>
            </a:fld>
            <a:endParaRPr lang="en-GB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B7076574-AC22-4400-95EA-3E6A285F3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568" y="7020000"/>
            <a:ext cx="5296057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r>
              <a:rPr lang="en-GB"/>
              <a:t>Tuin- en landschapsinrichting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A007AA5-2779-4AC9-99A6-D95A04052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1476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45B76B8B-DE07-48A4-9913-B57A52F2F853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6472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0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FF25BC05-3931-4AAE-A70F-C14E5F79F9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7A11775E-B94E-47F4-BB24-D180F922B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-1368000"/>
            <a:ext cx="11449049" cy="1160403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en-GB" dirty="0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905FEB19-106D-4664-96A6-CD5CDAF8D0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5999" y="7020000"/>
            <a:ext cx="1620000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52F4F6B7-95CE-4AB7-BED3-9E0D07F41777}" type="datetime1">
              <a:rPr lang="nl-NL" smtClean="0"/>
              <a:t>12-10-2022</a:t>
            </a:fld>
            <a:endParaRPr lang="en-GB" dirty="0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2834317D-2C6F-40C3-8DFA-390A17DB8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568" y="7020000"/>
            <a:ext cx="5296057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r>
              <a:rPr lang="en-GB"/>
              <a:t>Tuin- en landschapsinrichting</a:t>
            </a:r>
            <a:endParaRPr lang="en-GB" dirty="0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A7856C3D-3108-4CC7-BD58-83AA1B23E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1476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45B76B8B-DE07-48A4-9913-B57A52F2F853}" type="slidenum">
              <a:rPr lang="en-GB" smtClean="0"/>
              <a:pPr/>
              <a:t>‹nr.›</a:t>
            </a:fld>
            <a:endParaRPr lang="en-GB" dirty="0"/>
          </a:p>
        </p:txBody>
      </p:sp>
      <p:grpSp>
        <p:nvGrpSpPr>
          <p:cNvPr id="10" name="Logo">
            <a:extLst>
              <a:ext uri="{FF2B5EF4-FFF2-40B4-BE49-F238E27FC236}">
                <a16:creationId xmlns:a16="http://schemas.microsoft.com/office/drawing/2014/main" id="{09A5E9CB-7208-4222-9A98-77DE04E02C44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721021" y="2946447"/>
            <a:ext cx="4752000" cy="987712"/>
            <a:chOff x="4033837" y="3000375"/>
            <a:chExt cx="2429593" cy="504996"/>
          </a:xfrm>
          <a:solidFill>
            <a:schemeClr val="tx1"/>
          </a:solidFill>
        </p:grpSpPr>
        <p:sp>
          <p:nvSpPr>
            <p:cNvPr id="11" name="Vrije vorm: vorm 10">
              <a:extLst>
                <a:ext uri="{FF2B5EF4-FFF2-40B4-BE49-F238E27FC236}">
                  <a16:creationId xmlns:a16="http://schemas.microsoft.com/office/drawing/2014/main" id="{3D33F121-C6D0-4D68-B23A-1D11CD35C81E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DC333564-E202-4127-8B36-153801B435FC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6401D170-B725-4C5E-8317-5066426601BD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4C10DC94-C96B-4FF1-BF11-60A603FB3298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DBC6BA58-73DC-4FF2-9E1D-50C63F9E85F3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6184A829-A8B6-4C71-ADBD-B905438B8FE8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1F5AEC25-04C1-4108-9D28-BAB78CF2F62C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4962590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met afsluitin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FF25BC05-3931-4AAE-A70F-C14E5F79F9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7A11775E-B94E-47F4-BB24-D180F922B8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90801" y="2861100"/>
            <a:ext cx="7010400" cy="1160403"/>
          </a:xfrm>
        </p:spPr>
        <p:txBody>
          <a:bodyPr anchor="ctr"/>
          <a:lstStyle>
            <a:lvl1pPr algn="ctr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Call to action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905FEB19-106D-4664-96A6-CD5CDAF8D0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5999" y="7020000"/>
            <a:ext cx="1620000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FF4820CF-37BE-4B36-AEC6-D633ADEC2EE5}" type="datetime1">
              <a:rPr lang="nl-NL" smtClean="0"/>
              <a:t>12-10-2022</a:t>
            </a:fld>
            <a:endParaRPr lang="en-GB" dirty="0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2834317D-2C6F-40C3-8DFA-390A17DB8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568" y="7020000"/>
            <a:ext cx="5296057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r>
              <a:rPr lang="en-GB"/>
              <a:t>Tuin- en landschapsinrichting</a:t>
            </a:r>
            <a:endParaRPr lang="en-GB" dirty="0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A7856C3D-3108-4CC7-BD58-83AA1B23E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1476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45B76B8B-DE07-48A4-9913-B57A52F2F853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40627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andleiding verk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33994797-6918-4BA5-95FA-1615E87F15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5999" y="7020000"/>
            <a:ext cx="1620000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C00F827B-A9E1-4EB4-97B0-5FDAFFECAD71}" type="datetime1">
              <a:rPr lang="nl-NL" noProof="0" smtClean="0"/>
              <a:t>12-10-2022</a:t>
            </a:fld>
            <a:endParaRPr lang="nl-NL" noProof="0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B7076574-AC22-4400-95EA-3E6A285F3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568" y="7020000"/>
            <a:ext cx="5296057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r>
              <a:rPr lang="nl-NL" noProof="0"/>
              <a:t>Tuin- en landschapsinrichting</a:t>
            </a:r>
            <a:endParaRPr lang="nl-NL" noProof="0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A007AA5-2779-4AC9-99A6-D95A04052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1476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 dirty="0"/>
          </a:p>
        </p:txBody>
      </p:sp>
      <p:grpSp>
        <p:nvGrpSpPr>
          <p:cNvPr id="155" name="Groep 154">
            <a:extLst>
              <a:ext uri="{FF2B5EF4-FFF2-40B4-BE49-F238E27FC236}">
                <a16:creationId xmlns:a16="http://schemas.microsoft.com/office/drawing/2014/main" id="{8CB0D178-BA37-41D2-857F-9B318F492987}"/>
              </a:ext>
            </a:extLst>
          </p:cNvPr>
          <p:cNvGrpSpPr/>
          <p:nvPr userDrawn="1"/>
        </p:nvGrpSpPr>
        <p:grpSpPr>
          <a:xfrm>
            <a:off x="371475" y="1700213"/>
            <a:ext cx="4703444" cy="4844910"/>
            <a:chOff x="371475" y="1700213"/>
            <a:chExt cx="4703444" cy="4844910"/>
          </a:xfrm>
        </p:grpSpPr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6A98CBCD-00C0-422C-9F30-BBF939342CA5}"/>
                </a:ext>
              </a:extLst>
            </p:cNvPr>
            <p:cNvSpPr/>
            <p:nvPr userDrawn="1"/>
          </p:nvSpPr>
          <p:spPr>
            <a:xfrm>
              <a:off x="389677" y="1700213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Tekst stijlen</a:t>
              </a:r>
            </a:p>
          </p:txBody>
        </p:sp>
        <p:cxnSp>
          <p:nvCxnSpPr>
            <p:cNvPr id="18" name="Rechte verbindingslijn 17">
              <a:extLst>
                <a:ext uri="{FF2B5EF4-FFF2-40B4-BE49-F238E27FC236}">
                  <a16:creationId xmlns:a16="http://schemas.microsoft.com/office/drawing/2014/main" id="{EBD31D65-B061-4E17-BE29-FD7A27E084F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89676" y="1941848"/>
              <a:ext cx="4685243" cy="0"/>
            </a:xfrm>
            <a:prstGeom prst="line">
              <a:avLst/>
            </a:prstGeom>
            <a:noFill/>
            <a:ln w="3175" cap="flat" cmpd="sng" algn="ctr">
              <a:solidFill>
                <a:schemeClr val="accent2"/>
              </a:solidFill>
              <a:prstDash val="solid"/>
            </a:ln>
            <a:effectLst/>
          </p:spPr>
        </p:cxnSp>
        <p:grpSp>
          <p:nvGrpSpPr>
            <p:cNvPr id="19" name="Groep 18">
              <a:extLst>
                <a:ext uri="{FF2B5EF4-FFF2-40B4-BE49-F238E27FC236}">
                  <a16:creationId xmlns:a16="http://schemas.microsoft.com/office/drawing/2014/main" id="{5548C717-B830-4467-8DBF-5EB978FA2DBE}"/>
                </a:ext>
              </a:extLst>
            </p:cNvPr>
            <p:cNvGrpSpPr/>
            <p:nvPr userDrawn="1"/>
          </p:nvGrpSpPr>
          <p:grpSpPr>
            <a:xfrm>
              <a:off x="371475" y="2048192"/>
              <a:ext cx="2933825" cy="558875"/>
              <a:chOff x="-3419346" y="368233"/>
              <a:chExt cx="3904920" cy="743862"/>
            </a:xfrm>
          </p:grpSpPr>
          <p:sp>
            <p:nvSpPr>
              <p:cNvPr id="31" name="Rechthoek 30">
                <a:extLst>
                  <a:ext uri="{FF2B5EF4-FFF2-40B4-BE49-F238E27FC236}">
                    <a16:creationId xmlns:a16="http://schemas.microsoft.com/office/drawing/2014/main" id="{7ECCFC18-D5FE-472A-99C3-E4B436F5750C}"/>
                  </a:ext>
                </a:extLst>
              </p:cNvPr>
              <p:cNvSpPr/>
              <p:nvPr userDrawn="1"/>
            </p:nvSpPr>
            <p:spPr>
              <a:xfrm>
                <a:off x="-3294549" y="368233"/>
                <a:ext cx="432805" cy="244981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800" b="0" noProof="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Home</a:t>
                </a:r>
              </a:p>
            </p:txBody>
          </p:sp>
          <p:cxnSp>
            <p:nvCxnSpPr>
              <p:cNvPr id="32" name="Rechte verbindingslijn 31">
                <a:extLst>
                  <a:ext uri="{FF2B5EF4-FFF2-40B4-BE49-F238E27FC236}">
                    <a16:creationId xmlns:a16="http://schemas.microsoft.com/office/drawing/2014/main" id="{D61072B6-83DF-4232-A53B-D3D7ADA1F76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61744" y="613214"/>
                <a:ext cx="137087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Rechte verbindingslijn 32">
                <a:extLst>
                  <a:ext uri="{FF2B5EF4-FFF2-40B4-BE49-F238E27FC236}">
                    <a16:creationId xmlns:a16="http://schemas.microsoft.com/office/drawing/2014/main" id="{722680E8-7ACF-44BF-81C3-515D9FE0569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419346" y="613214"/>
                <a:ext cx="136215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Rechthoek 33">
                <a:extLst>
                  <a:ext uri="{FF2B5EF4-FFF2-40B4-BE49-F238E27FC236}">
                    <a16:creationId xmlns:a16="http://schemas.microsoft.com/office/drawing/2014/main" id="{2876073B-F10B-4258-A945-7829FE636027}"/>
                  </a:ext>
                </a:extLst>
              </p:cNvPr>
              <p:cNvSpPr/>
              <p:nvPr userDrawn="1"/>
            </p:nvSpPr>
            <p:spPr>
              <a:xfrm>
                <a:off x="-3289012" y="589683"/>
                <a:ext cx="422160" cy="640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35" name="Groep 34">
                <a:extLst>
                  <a:ext uri="{FF2B5EF4-FFF2-40B4-BE49-F238E27FC236}">
                    <a16:creationId xmlns:a16="http://schemas.microsoft.com/office/drawing/2014/main" id="{4D6339C5-5AEE-44AB-8C89-A10860EB9D68}"/>
                  </a:ext>
                </a:extLst>
              </p:cNvPr>
              <p:cNvGrpSpPr/>
              <p:nvPr userDrawn="1"/>
            </p:nvGrpSpPr>
            <p:grpSpPr>
              <a:xfrm>
                <a:off x="-3002834" y="720303"/>
                <a:ext cx="182598" cy="143759"/>
                <a:chOff x="-3310843" y="700986"/>
                <a:chExt cx="182598" cy="143759"/>
              </a:xfrm>
            </p:grpSpPr>
            <p:grpSp>
              <p:nvGrpSpPr>
                <p:cNvPr id="74" name="Groep 73">
                  <a:extLst>
                    <a:ext uri="{FF2B5EF4-FFF2-40B4-BE49-F238E27FC236}">
                      <a16:creationId xmlns:a16="http://schemas.microsoft.com/office/drawing/2014/main" id="{CD4A49E8-414E-4643-953E-004992570804}"/>
                    </a:ext>
                  </a:extLst>
                </p:cNvPr>
                <p:cNvGrpSpPr/>
                <p:nvPr userDrawn="1"/>
              </p:nvGrpSpPr>
              <p:grpSpPr>
                <a:xfrm>
                  <a:off x="-3310843" y="700986"/>
                  <a:ext cx="182598" cy="143759"/>
                  <a:chOff x="-3310843" y="700986"/>
                  <a:chExt cx="182598" cy="143759"/>
                </a:xfrm>
              </p:grpSpPr>
              <p:cxnSp>
                <p:nvCxnSpPr>
                  <p:cNvPr id="78" name="Rechte verbindingslijn 77">
                    <a:extLst>
                      <a:ext uri="{FF2B5EF4-FFF2-40B4-BE49-F238E27FC236}">
                        <a16:creationId xmlns:a16="http://schemas.microsoft.com/office/drawing/2014/main" id="{7B687034-0E4A-4422-995D-7DCE73A0191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9" name="Rechte verbindingslijn 78">
                    <a:extLst>
                      <a:ext uri="{FF2B5EF4-FFF2-40B4-BE49-F238E27FC236}">
                        <a16:creationId xmlns:a16="http://schemas.microsoft.com/office/drawing/2014/main" id="{9E197AE1-40C7-4464-9D8A-EA22D380B6A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0" name="Rechte verbindingslijn 79">
                    <a:extLst>
                      <a:ext uri="{FF2B5EF4-FFF2-40B4-BE49-F238E27FC236}">
                        <a16:creationId xmlns:a16="http://schemas.microsoft.com/office/drawing/2014/main" id="{51E44576-7C47-4459-A432-795885A6CC0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1" name="Rechte verbindingslijn 80">
                    <a:extLst>
                      <a:ext uri="{FF2B5EF4-FFF2-40B4-BE49-F238E27FC236}">
                        <a16:creationId xmlns:a16="http://schemas.microsoft.com/office/drawing/2014/main" id="{567F89C3-8AC5-4A3F-9E3A-FEF6558DB20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2" name="Rechte verbindingslijn 81">
                    <a:extLst>
                      <a:ext uri="{FF2B5EF4-FFF2-40B4-BE49-F238E27FC236}">
                        <a16:creationId xmlns:a16="http://schemas.microsoft.com/office/drawing/2014/main" id="{9F89E160-F18D-46C0-B0BB-6E55FF4896E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75" name="Groep 74">
                  <a:extLst>
                    <a:ext uri="{FF2B5EF4-FFF2-40B4-BE49-F238E27FC236}">
                      <a16:creationId xmlns:a16="http://schemas.microsoft.com/office/drawing/2014/main" id="{2F7E62F4-530B-453F-92AB-76E06B64492A}"/>
                    </a:ext>
                  </a:extLst>
                </p:cNvPr>
                <p:cNvGrpSpPr/>
                <p:nvPr userDrawn="1"/>
              </p:nvGrpSpPr>
              <p:grpSpPr>
                <a:xfrm flipH="1">
                  <a:off x="-3310774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76" name="Rechthoek 75">
                    <a:extLst>
                      <a:ext uri="{FF2B5EF4-FFF2-40B4-BE49-F238E27FC236}">
                        <a16:creationId xmlns:a16="http://schemas.microsoft.com/office/drawing/2014/main" id="{1EDBDC86-7479-4075-BC77-5047EA054D5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7" name="Pijl: punthaak 76">
                    <a:extLst>
                      <a:ext uri="{FF2B5EF4-FFF2-40B4-BE49-F238E27FC236}">
                        <a16:creationId xmlns:a16="http://schemas.microsoft.com/office/drawing/2014/main" id="{475ED6D6-0760-42F3-B045-B6463E7FA090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 dirty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36" name="Groep 35">
                <a:extLst>
                  <a:ext uri="{FF2B5EF4-FFF2-40B4-BE49-F238E27FC236}">
                    <a16:creationId xmlns:a16="http://schemas.microsoft.com/office/drawing/2014/main" id="{9CA137C1-857E-47A9-8CDD-ABDC62CFDE6F}"/>
                  </a:ext>
                </a:extLst>
              </p:cNvPr>
              <p:cNvGrpSpPr/>
              <p:nvPr userDrawn="1"/>
            </p:nvGrpSpPr>
            <p:grpSpPr>
              <a:xfrm>
                <a:off x="-3326107" y="720303"/>
                <a:ext cx="182598" cy="143759"/>
                <a:chOff x="-3634116" y="700986"/>
                <a:chExt cx="182598" cy="143759"/>
              </a:xfrm>
            </p:grpSpPr>
            <p:grpSp>
              <p:nvGrpSpPr>
                <p:cNvPr id="65" name="Groep 64">
                  <a:extLst>
                    <a:ext uri="{FF2B5EF4-FFF2-40B4-BE49-F238E27FC236}">
                      <a16:creationId xmlns:a16="http://schemas.microsoft.com/office/drawing/2014/main" id="{4C6E0AE7-8E25-41CE-828C-99A32A1CCC5F}"/>
                    </a:ext>
                  </a:extLst>
                </p:cNvPr>
                <p:cNvGrpSpPr/>
                <p:nvPr userDrawn="1"/>
              </p:nvGrpSpPr>
              <p:grpSpPr>
                <a:xfrm>
                  <a:off x="-3634116" y="700986"/>
                  <a:ext cx="182598" cy="143759"/>
                  <a:chOff x="-3634116" y="700986"/>
                  <a:chExt cx="182598" cy="143759"/>
                </a:xfrm>
              </p:grpSpPr>
              <p:cxnSp>
                <p:nvCxnSpPr>
                  <p:cNvPr id="69" name="Rechte verbindingslijn 68">
                    <a:extLst>
                      <a:ext uri="{FF2B5EF4-FFF2-40B4-BE49-F238E27FC236}">
                        <a16:creationId xmlns:a16="http://schemas.microsoft.com/office/drawing/2014/main" id="{2F8EE189-C304-43E2-AB04-659024282D1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0" name="Rechte verbindingslijn 69">
                    <a:extLst>
                      <a:ext uri="{FF2B5EF4-FFF2-40B4-BE49-F238E27FC236}">
                        <a16:creationId xmlns:a16="http://schemas.microsoft.com/office/drawing/2014/main" id="{1E158D69-5C67-457C-9795-CB9E28DD275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1" name="Rechte verbindingslijn 70">
                    <a:extLst>
                      <a:ext uri="{FF2B5EF4-FFF2-40B4-BE49-F238E27FC236}">
                        <a16:creationId xmlns:a16="http://schemas.microsoft.com/office/drawing/2014/main" id="{B529F537-0F50-4C8B-898E-EE1245C8B0E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2" name="Rechte verbindingslijn 71">
                    <a:extLst>
                      <a:ext uri="{FF2B5EF4-FFF2-40B4-BE49-F238E27FC236}">
                        <a16:creationId xmlns:a16="http://schemas.microsoft.com/office/drawing/2014/main" id="{80B0A3D4-F56E-46AA-B99D-20FD1F83D04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3" name="Rechte verbindingslijn 72">
                    <a:extLst>
                      <a:ext uri="{FF2B5EF4-FFF2-40B4-BE49-F238E27FC236}">
                        <a16:creationId xmlns:a16="http://schemas.microsoft.com/office/drawing/2014/main" id="{75A793C0-2B6A-4248-91DE-A8AFD589082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66" name="Groep 65">
                  <a:extLst>
                    <a:ext uri="{FF2B5EF4-FFF2-40B4-BE49-F238E27FC236}">
                      <a16:creationId xmlns:a16="http://schemas.microsoft.com/office/drawing/2014/main" id="{14DFCDE8-C3A6-4EDD-ABDC-BD4884DF830B}"/>
                    </a:ext>
                  </a:extLst>
                </p:cNvPr>
                <p:cNvGrpSpPr/>
                <p:nvPr userDrawn="1"/>
              </p:nvGrpSpPr>
              <p:grpSpPr>
                <a:xfrm>
                  <a:off x="-3634047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67" name="Rechthoek 66">
                    <a:extLst>
                      <a:ext uri="{FF2B5EF4-FFF2-40B4-BE49-F238E27FC236}">
                        <a16:creationId xmlns:a16="http://schemas.microsoft.com/office/drawing/2014/main" id="{B11645EA-4C85-4663-A194-4FDDBA00199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8" name="Pijl: punthaak 67">
                    <a:extLst>
                      <a:ext uri="{FF2B5EF4-FFF2-40B4-BE49-F238E27FC236}">
                        <a16:creationId xmlns:a16="http://schemas.microsoft.com/office/drawing/2014/main" id="{F8DCC163-6CF1-4A37-ADCF-CAD4B72982B8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 dirty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cxnSp>
            <p:nvCxnSpPr>
              <p:cNvPr id="37" name="Rechte verbindingslijn 36">
                <a:extLst>
                  <a:ext uri="{FF2B5EF4-FFF2-40B4-BE49-F238E27FC236}">
                    <a16:creationId xmlns:a16="http://schemas.microsoft.com/office/drawing/2014/main" id="{7357AAFF-835B-4023-8787-3CCF2FD2AFD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2747770" y="523622"/>
                <a:ext cx="331753" cy="19668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5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38" name="Rechte verbindingslijn 37">
                <a:extLst>
                  <a:ext uri="{FF2B5EF4-FFF2-40B4-BE49-F238E27FC236}">
                    <a16:creationId xmlns:a16="http://schemas.microsoft.com/office/drawing/2014/main" id="{46E1D703-75D8-4A1D-906B-64BAB51AD6E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196143" y="950343"/>
                <a:ext cx="774583" cy="12662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5"/>
                </a:solidFill>
                <a:prstDash val="solid"/>
                <a:headEnd type="oval"/>
              </a:ln>
              <a:effectLst/>
            </p:spPr>
          </p:cxnSp>
          <p:grpSp>
            <p:nvGrpSpPr>
              <p:cNvPr id="39" name="Groep 38">
                <a:extLst>
                  <a:ext uri="{FF2B5EF4-FFF2-40B4-BE49-F238E27FC236}">
                    <a16:creationId xmlns:a16="http://schemas.microsoft.com/office/drawing/2014/main" id="{16E84680-5669-4673-A5BA-A96B719494D9}"/>
                  </a:ext>
                </a:extLst>
              </p:cNvPr>
              <p:cNvGrpSpPr/>
              <p:nvPr userDrawn="1"/>
            </p:nvGrpSpPr>
            <p:grpSpPr>
              <a:xfrm>
                <a:off x="-2425037" y="370226"/>
                <a:ext cx="357690" cy="330595"/>
                <a:chOff x="-2721817" y="347336"/>
                <a:chExt cx="432805" cy="400021"/>
              </a:xfrm>
            </p:grpSpPr>
            <p:sp>
              <p:nvSpPr>
                <p:cNvPr id="54" name="Rechthoek 53">
                  <a:extLst>
                    <a:ext uri="{FF2B5EF4-FFF2-40B4-BE49-F238E27FC236}">
                      <a16:creationId xmlns:a16="http://schemas.microsoft.com/office/drawing/2014/main" id="{77D6F352-1283-427B-9CC7-9614E1BE51F3}"/>
                    </a:ext>
                  </a:extLst>
                </p:cNvPr>
                <p:cNvSpPr/>
                <p:nvPr userDrawn="1"/>
              </p:nvSpPr>
              <p:spPr>
                <a:xfrm>
                  <a:off x="-2721817" y="347336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55" name="Groep 54">
                  <a:extLst>
                    <a:ext uri="{FF2B5EF4-FFF2-40B4-BE49-F238E27FC236}">
                      <a16:creationId xmlns:a16="http://schemas.microsoft.com/office/drawing/2014/main" id="{4170CDA5-6A26-4412-9817-14F222CC69C7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431583"/>
                  <a:ext cx="294076" cy="231526"/>
                  <a:chOff x="-3634116" y="700986"/>
                  <a:chExt cx="182598" cy="143759"/>
                </a:xfrm>
              </p:grpSpPr>
              <p:grpSp>
                <p:nvGrpSpPr>
                  <p:cNvPr id="56" name="Groep 55">
                    <a:extLst>
                      <a:ext uri="{FF2B5EF4-FFF2-40B4-BE49-F238E27FC236}">
                        <a16:creationId xmlns:a16="http://schemas.microsoft.com/office/drawing/2014/main" id="{3602E536-F150-4475-8DCB-83E5174E9469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116" y="700986"/>
                    <a:ext cx="182598" cy="143759"/>
                    <a:chOff x="-3634116" y="700986"/>
                    <a:chExt cx="182598" cy="143759"/>
                  </a:xfrm>
                </p:grpSpPr>
                <p:cxnSp>
                  <p:nvCxnSpPr>
                    <p:cNvPr id="60" name="Rechte verbindingslijn 59">
                      <a:extLst>
                        <a:ext uri="{FF2B5EF4-FFF2-40B4-BE49-F238E27FC236}">
                          <a16:creationId xmlns:a16="http://schemas.microsoft.com/office/drawing/2014/main" id="{2456C629-C7A4-481F-B601-DA9D6D479582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1" name="Rechte verbindingslijn 60">
                      <a:extLst>
                        <a:ext uri="{FF2B5EF4-FFF2-40B4-BE49-F238E27FC236}">
                          <a16:creationId xmlns:a16="http://schemas.microsoft.com/office/drawing/2014/main" id="{2513C493-8D87-41C4-867A-8606C34D87AE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2" name="Rechte verbindingslijn 61">
                      <a:extLst>
                        <a:ext uri="{FF2B5EF4-FFF2-40B4-BE49-F238E27FC236}">
                          <a16:creationId xmlns:a16="http://schemas.microsoft.com/office/drawing/2014/main" id="{D8F92DA9-4110-4340-9989-6D54EEFA2CAA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3" name="Rechte verbindingslijn 62">
                      <a:extLst>
                        <a:ext uri="{FF2B5EF4-FFF2-40B4-BE49-F238E27FC236}">
                          <a16:creationId xmlns:a16="http://schemas.microsoft.com/office/drawing/2014/main" id="{3A988022-BCE9-4603-AF47-DAE17A265B37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4" name="Rechte verbindingslijn 63">
                      <a:extLst>
                        <a:ext uri="{FF2B5EF4-FFF2-40B4-BE49-F238E27FC236}">
                          <a16:creationId xmlns:a16="http://schemas.microsoft.com/office/drawing/2014/main" id="{1775E04E-B0D9-4FAF-8B05-3A41511988D7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57" name="Groep 56">
                    <a:extLst>
                      <a:ext uri="{FF2B5EF4-FFF2-40B4-BE49-F238E27FC236}">
                        <a16:creationId xmlns:a16="http://schemas.microsoft.com/office/drawing/2014/main" id="{ECF54D02-BD00-4AC7-9F61-B9E10A3F3FD7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047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58" name="Rechthoek 57">
                      <a:extLst>
                        <a:ext uri="{FF2B5EF4-FFF2-40B4-BE49-F238E27FC236}">
                          <a16:creationId xmlns:a16="http://schemas.microsoft.com/office/drawing/2014/main" id="{63053832-3C05-48C5-9C8E-FEAC6CA904D7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 dirty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59" name="Pijl: punthaak 58">
                      <a:extLst>
                        <a:ext uri="{FF2B5EF4-FFF2-40B4-BE49-F238E27FC236}">
                          <a16:creationId xmlns:a16="http://schemas.microsoft.com/office/drawing/2014/main" id="{FFAB1B08-1F14-4164-BEE8-1F03A9CBA948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 dirty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40" name="Groep 39">
                <a:extLst>
                  <a:ext uri="{FF2B5EF4-FFF2-40B4-BE49-F238E27FC236}">
                    <a16:creationId xmlns:a16="http://schemas.microsoft.com/office/drawing/2014/main" id="{07EF18BD-F96E-4ADF-B3FA-7A35613A678E}"/>
                  </a:ext>
                </a:extLst>
              </p:cNvPr>
              <p:cNvGrpSpPr/>
              <p:nvPr userDrawn="1"/>
            </p:nvGrpSpPr>
            <p:grpSpPr>
              <a:xfrm>
                <a:off x="-2425037" y="781500"/>
                <a:ext cx="357690" cy="330595"/>
                <a:chOff x="-2721817" y="782525"/>
                <a:chExt cx="432805" cy="400021"/>
              </a:xfrm>
            </p:grpSpPr>
            <p:sp>
              <p:nvSpPr>
                <p:cNvPr id="43" name="Rechthoek 42">
                  <a:extLst>
                    <a:ext uri="{FF2B5EF4-FFF2-40B4-BE49-F238E27FC236}">
                      <a16:creationId xmlns:a16="http://schemas.microsoft.com/office/drawing/2014/main" id="{D4D1C011-79CF-42C2-8F15-40B7838EAB60}"/>
                    </a:ext>
                  </a:extLst>
                </p:cNvPr>
                <p:cNvSpPr/>
                <p:nvPr userDrawn="1"/>
              </p:nvSpPr>
              <p:spPr>
                <a:xfrm>
                  <a:off x="-2721817" y="782525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44" name="Groep 43">
                  <a:extLst>
                    <a:ext uri="{FF2B5EF4-FFF2-40B4-BE49-F238E27FC236}">
                      <a16:creationId xmlns:a16="http://schemas.microsoft.com/office/drawing/2014/main" id="{8293B13A-68AC-4C90-8198-CC844E701E23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866772"/>
                  <a:ext cx="294076" cy="231526"/>
                  <a:chOff x="-3310843" y="700986"/>
                  <a:chExt cx="182598" cy="143759"/>
                </a:xfrm>
              </p:grpSpPr>
              <p:grpSp>
                <p:nvGrpSpPr>
                  <p:cNvPr id="45" name="Groep 44">
                    <a:extLst>
                      <a:ext uri="{FF2B5EF4-FFF2-40B4-BE49-F238E27FC236}">
                        <a16:creationId xmlns:a16="http://schemas.microsoft.com/office/drawing/2014/main" id="{661E7D94-6A46-437F-AE6B-7B1BC6395A90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310843" y="700986"/>
                    <a:ext cx="182598" cy="143759"/>
                    <a:chOff x="-3310843" y="700986"/>
                    <a:chExt cx="182598" cy="143759"/>
                  </a:xfrm>
                </p:grpSpPr>
                <p:cxnSp>
                  <p:nvCxnSpPr>
                    <p:cNvPr id="49" name="Rechte verbindingslijn 48">
                      <a:extLst>
                        <a:ext uri="{FF2B5EF4-FFF2-40B4-BE49-F238E27FC236}">
                          <a16:creationId xmlns:a16="http://schemas.microsoft.com/office/drawing/2014/main" id="{A556ECFE-5AD9-459D-AC03-D6AF3D05446C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50" name="Rechte verbindingslijn 49">
                      <a:extLst>
                        <a:ext uri="{FF2B5EF4-FFF2-40B4-BE49-F238E27FC236}">
                          <a16:creationId xmlns:a16="http://schemas.microsoft.com/office/drawing/2014/main" id="{095B8305-5D0F-4B60-BECC-46979F60DF46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51" name="Rechte verbindingslijn 50">
                      <a:extLst>
                        <a:ext uri="{FF2B5EF4-FFF2-40B4-BE49-F238E27FC236}">
                          <a16:creationId xmlns:a16="http://schemas.microsoft.com/office/drawing/2014/main" id="{8657EE05-6F42-498B-A410-109742F71385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52" name="Rechte verbindingslijn 51">
                      <a:extLst>
                        <a:ext uri="{FF2B5EF4-FFF2-40B4-BE49-F238E27FC236}">
                          <a16:creationId xmlns:a16="http://schemas.microsoft.com/office/drawing/2014/main" id="{3D9642B5-BD8C-435F-A463-A0BECD377D31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53" name="Rechte verbindingslijn 52">
                      <a:extLst>
                        <a:ext uri="{FF2B5EF4-FFF2-40B4-BE49-F238E27FC236}">
                          <a16:creationId xmlns:a16="http://schemas.microsoft.com/office/drawing/2014/main" id="{F5BB8F07-5C31-488E-942A-5D7CBED77E70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46" name="Groep 45">
                    <a:extLst>
                      <a:ext uri="{FF2B5EF4-FFF2-40B4-BE49-F238E27FC236}">
                        <a16:creationId xmlns:a16="http://schemas.microsoft.com/office/drawing/2014/main" id="{0FA2AF7F-578F-4846-8770-81A4CD18F5CF}"/>
                      </a:ext>
                    </a:extLst>
                  </p:cNvPr>
                  <p:cNvGrpSpPr/>
                  <p:nvPr userDrawn="1"/>
                </p:nvGrpSpPr>
                <p:grpSpPr>
                  <a:xfrm flipH="1">
                    <a:off x="-3310774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47" name="Rechthoek 46">
                      <a:extLst>
                        <a:ext uri="{FF2B5EF4-FFF2-40B4-BE49-F238E27FC236}">
                          <a16:creationId xmlns:a16="http://schemas.microsoft.com/office/drawing/2014/main" id="{0C7CBB22-CD2E-4E39-ABCF-199080206200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 dirty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48" name="Pijl: punthaak 47">
                      <a:extLst>
                        <a:ext uri="{FF2B5EF4-FFF2-40B4-BE49-F238E27FC236}">
                          <a16:creationId xmlns:a16="http://schemas.microsoft.com/office/drawing/2014/main" id="{73447F7E-C101-41B9-8E05-ABA3266BE578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 dirty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</p:grpSp>
          <p:sp>
            <p:nvSpPr>
              <p:cNvPr id="41" name="Rechthoek 40">
                <a:extLst>
                  <a:ext uri="{FF2B5EF4-FFF2-40B4-BE49-F238E27FC236}">
                    <a16:creationId xmlns:a16="http://schemas.microsoft.com/office/drawing/2014/main" id="{CFA4D101-D568-42EE-AD0C-BCA8FFC34548}"/>
                  </a:ext>
                </a:extLst>
              </p:cNvPr>
              <p:cNvSpPr/>
              <p:nvPr userDrawn="1"/>
            </p:nvSpPr>
            <p:spPr>
              <a:xfrm>
                <a:off x="-1950057" y="439449"/>
                <a:ext cx="2435631" cy="19806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verhogen</a:t>
                </a:r>
              </a:p>
            </p:txBody>
          </p:sp>
          <p:sp>
            <p:nvSpPr>
              <p:cNvPr id="42" name="Rechthoek 41">
                <a:extLst>
                  <a:ext uri="{FF2B5EF4-FFF2-40B4-BE49-F238E27FC236}">
                    <a16:creationId xmlns:a16="http://schemas.microsoft.com/office/drawing/2014/main" id="{A3940509-23FD-4C83-915D-0E596F133944}"/>
                  </a:ext>
                </a:extLst>
              </p:cNvPr>
              <p:cNvSpPr/>
              <p:nvPr userDrawn="1"/>
            </p:nvSpPr>
            <p:spPr>
              <a:xfrm>
                <a:off x="-1950057" y="848575"/>
                <a:ext cx="2213551" cy="186424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 niveau verlagen</a:t>
                </a:r>
              </a:p>
            </p:txBody>
          </p:sp>
        </p:grpSp>
        <p:cxnSp>
          <p:nvCxnSpPr>
            <p:cNvPr id="20" name="Rechte verbindingslijn 19">
              <a:extLst>
                <a:ext uri="{FF2B5EF4-FFF2-40B4-BE49-F238E27FC236}">
                  <a16:creationId xmlns:a16="http://schemas.microsoft.com/office/drawing/2014/main" id="{4A97A65E-819C-4FD1-A72E-217C06A2E9C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89676" y="2719710"/>
              <a:ext cx="4685243" cy="0"/>
            </a:xfrm>
            <a:prstGeom prst="line">
              <a:avLst/>
            </a:prstGeom>
            <a:noFill/>
            <a:ln w="3175" cap="flat" cmpd="sng" algn="ctr">
              <a:solidFill>
                <a:schemeClr val="accent2"/>
              </a:solidFill>
              <a:prstDash val="solid"/>
            </a:ln>
            <a:effectLst/>
          </p:spPr>
        </p:cxnSp>
        <p:sp>
          <p:nvSpPr>
            <p:cNvPr id="90" name="Tekstvak 89">
              <a:extLst>
                <a:ext uri="{FF2B5EF4-FFF2-40B4-BE49-F238E27FC236}">
                  <a16:creationId xmlns:a16="http://schemas.microsoft.com/office/drawing/2014/main" id="{ACA6FC1D-C6C7-4BEC-95BE-856D7A25D3ED}"/>
                </a:ext>
              </a:extLst>
            </p:cNvPr>
            <p:cNvSpPr txBox="1"/>
            <p:nvPr userDrawn="1"/>
          </p:nvSpPr>
          <p:spPr>
            <a:xfrm>
              <a:off x="807791" y="3436580"/>
              <a:ext cx="4267128" cy="31085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216000" lvl="0" indent="-216000">
                <a:buFont typeface="Arial" panose="020B0604020202020204" pitchFamily="34" charset="0"/>
                <a:buChar char="•"/>
              </a:pPr>
              <a:r>
                <a:rPr lang="nl-NL" sz="18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Eerste</a:t>
              </a:r>
              <a:r>
                <a:rPr lang="nl-NL" noProof="0" dirty="0"/>
                <a:t> niveau</a:t>
              </a:r>
            </a:p>
            <a:p>
              <a:pPr marL="501750" lvl="1" indent="-285750">
                <a:buFont typeface="Arial" panose="020B0604020202020204" pitchFamily="34" charset="0"/>
                <a:buChar char="-"/>
              </a:pPr>
              <a:r>
                <a:rPr lang="nl-NL" noProof="0" dirty="0"/>
                <a:t>Tweede niveau</a:t>
              </a:r>
            </a:p>
            <a:p>
              <a:pPr marL="648000" lvl="2" indent="-216000">
                <a:buFont typeface="Arial" panose="020B0604020202020204" pitchFamily="34" charset="0"/>
                <a:buChar char="-"/>
              </a:pPr>
              <a:r>
                <a:rPr lang="nl-NL" noProof="0" dirty="0"/>
                <a:t>Derde niveau</a:t>
              </a:r>
            </a:p>
            <a:p>
              <a:pPr marL="0" lvl="3"/>
              <a:r>
                <a:rPr lang="nl-NL" b="1" noProof="0" dirty="0"/>
                <a:t>Vierde niveau</a:t>
              </a:r>
            </a:p>
            <a:p>
              <a:pPr marL="0" lvl="4"/>
              <a:r>
                <a:rPr lang="nl-NL" noProof="0" dirty="0"/>
                <a:t>Vijfde niveau</a:t>
              </a:r>
            </a:p>
            <a:p>
              <a:pPr marL="432000" lvl="5" indent="-432000">
                <a:buFont typeface="+mj-lt"/>
                <a:buAutoNum type="arabicPeriod"/>
              </a:pPr>
              <a:r>
                <a:rPr lang="nl-NL" noProof="0" dirty="0"/>
                <a:t>Zesde niveau</a:t>
              </a:r>
            </a:p>
            <a:p>
              <a:pPr marL="864000" lvl="6" indent="-432000">
                <a:buFont typeface="+mj-lt"/>
                <a:buAutoNum type="alphaLcPeriod"/>
              </a:pPr>
              <a:r>
                <a:rPr lang="nl-NL" noProof="0" dirty="0"/>
                <a:t>Zevende niveau - Subtitel</a:t>
              </a:r>
            </a:p>
            <a:p>
              <a:pPr marL="0" lvl="7">
                <a:spcAft>
                  <a:spcPts val="1200"/>
                </a:spcAft>
              </a:pPr>
              <a:r>
                <a:rPr lang="nl-NL" sz="3000" noProof="0" dirty="0"/>
                <a:t>Achtste niveau - Subtitel</a:t>
              </a:r>
            </a:p>
            <a:p>
              <a:pPr marL="0" lvl="8"/>
              <a:r>
                <a:rPr lang="nl-NL" noProof="0" dirty="0"/>
                <a:t>Negende Niveau</a:t>
              </a:r>
            </a:p>
            <a:p>
              <a:endParaRPr lang="nl-NL" noProof="0" dirty="0"/>
            </a:p>
          </p:txBody>
        </p:sp>
        <p:sp>
          <p:nvSpPr>
            <p:cNvPr id="7" name="Ovaal 6">
              <a:extLst>
                <a:ext uri="{FF2B5EF4-FFF2-40B4-BE49-F238E27FC236}">
                  <a16:creationId xmlns:a16="http://schemas.microsoft.com/office/drawing/2014/main" id="{F75DFDF9-5322-4B10-9B8B-06ABF45035F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74485" y="4851552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6</a:t>
              </a:r>
            </a:p>
          </p:txBody>
        </p:sp>
        <p:sp>
          <p:nvSpPr>
            <p:cNvPr id="9" name="Ovaal 8">
              <a:extLst>
                <a:ext uri="{FF2B5EF4-FFF2-40B4-BE49-F238E27FC236}">
                  <a16:creationId xmlns:a16="http://schemas.microsoft.com/office/drawing/2014/main" id="{AAF85ED1-DA7E-43E7-BBE6-8953D8AF83E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74485" y="5128752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7</a:t>
              </a:r>
            </a:p>
          </p:txBody>
        </p:sp>
        <p:sp>
          <p:nvSpPr>
            <p:cNvPr id="11" name="Ovaal 10">
              <a:extLst>
                <a:ext uri="{FF2B5EF4-FFF2-40B4-BE49-F238E27FC236}">
                  <a16:creationId xmlns:a16="http://schemas.microsoft.com/office/drawing/2014/main" id="{7EB6893E-C1A1-4E98-8AF9-6211D17E17F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74485" y="5525022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8</a:t>
              </a:r>
            </a:p>
          </p:txBody>
        </p:sp>
        <p:sp>
          <p:nvSpPr>
            <p:cNvPr id="13" name="Ovaal 12">
              <a:extLst>
                <a:ext uri="{FF2B5EF4-FFF2-40B4-BE49-F238E27FC236}">
                  <a16:creationId xmlns:a16="http://schemas.microsoft.com/office/drawing/2014/main" id="{663286AB-74D7-4FCD-8D85-8DDD7065FC5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74485" y="6016537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9</a:t>
              </a:r>
            </a:p>
          </p:txBody>
        </p:sp>
        <p:sp>
          <p:nvSpPr>
            <p:cNvPr id="17" name="Ovaal 16">
              <a:extLst>
                <a:ext uri="{FF2B5EF4-FFF2-40B4-BE49-F238E27FC236}">
                  <a16:creationId xmlns:a16="http://schemas.microsoft.com/office/drawing/2014/main" id="{5E2C31E3-7943-4E1B-B55A-F3833A683CC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74485" y="3465552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22" name="Ovaal 21">
              <a:extLst>
                <a:ext uri="{FF2B5EF4-FFF2-40B4-BE49-F238E27FC236}">
                  <a16:creationId xmlns:a16="http://schemas.microsoft.com/office/drawing/2014/main" id="{D5D8BCAC-25B6-41D4-A02F-B0BB26914B6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74485" y="3742752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24" name="Ovaal 23">
              <a:extLst>
                <a:ext uri="{FF2B5EF4-FFF2-40B4-BE49-F238E27FC236}">
                  <a16:creationId xmlns:a16="http://schemas.microsoft.com/office/drawing/2014/main" id="{AAF1F190-C472-43C7-8866-B7ED08F193E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74485" y="4019952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26" name="Ovaal 25">
              <a:extLst>
                <a:ext uri="{FF2B5EF4-FFF2-40B4-BE49-F238E27FC236}">
                  <a16:creationId xmlns:a16="http://schemas.microsoft.com/office/drawing/2014/main" id="{7AACA8B9-A7AB-42DE-9C16-24386748775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74485" y="4297152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28" name="Ovaal 27">
              <a:extLst>
                <a:ext uri="{FF2B5EF4-FFF2-40B4-BE49-F238E27FC236}">
                  <a16:creationId xmlns:a16="http://schemas.microsoft.com/office/drawing/2014/main" id="{13C42B36-BC26-441A-8FA2-BB267074BD7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74485" y="4574352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8BB401EE-98BA-4DB4-A611-74D31AB26636}"/>
                </a:ext>
              </a:extLst>
            </p:cNvPr>
            <p:cNvSpPr/>
            <p:nvPr userDrawn="1"/>
          </p:nvSpPr>
          <p:spPr>
            <a:xfrm>
              <a:off x="388223" y="2838439"/>
              <a:ext cx="4685243" cy="59056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Gebruik de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lijstniveau-knoppen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op de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‘Start’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tab om de tekstopmaak te wijzigen. Klik op de iconen zoals hierboven afgebeeld en kies het gewenste niveau. </a:t>
              </a:r>
              <a:r>
                <a:rPr kumimoji="0" lang="nl-NL" sz="11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Kies uit:</a:t>
              </a:r>
            </a:p>
          </p:txBody>
        </p:sp>
      </p:grpSp>
      <p:grpSp>
        <p:nvGrpSpPr>
          <p:cNvPr id="160" name="Groep 159">
            <a:extLst>
              <a:ext uri="{FF2B5EF4-FFF2-40B4-BE49-F238E27FC236}">
                <a16:creationId xmlns:a16="http://schemas.microsoft.com/office/drawing/2014/main" id="{635C1030-4BB4-4A32-A302-11D5E5490F74}"/>
              </a:ext>
            </a:extLst>
          </p:cNvPr>
          <p:cNvGrpSpPr/>
          <p:nvPr userDrawn="1"/>
        </p:nvGrpSpPr>
        <p:grpSpPr>
          <a:xfrm>
            <a:off x="6090340" y="1714038"/>
            <a:ext cx="4298260" cy="4302351"/>
            <a:chOff x="6090340" y="1714038"/>
            <a:chExt cx="4298260" cy="4302351"/>
          </a:xfrm>
        </p:grpSpPr>
        <p:sp>
          <p:nvSpPr>
            <p:cNvPr id="99" name="Rechthoek 98">
              <a:extLst>
                <a:ext uri="{FF2B5EF4-FFF2-40B4-BE49-F238E27FC236}">
                  <a16:creationId xmlns:a16="http://schemas.microsoft.com/office/drawing/2014/main" id="{F5C74C9C-6499-425E-82BF-73305EE8C3CB}"/>
                </a:ext>
              </a:extLst>
            </p:cNvPr>
            <p:cNvSpPr/>
            <p:nvPr userDrawn="1"/>
          </p:nvSpPr>
          <p:spPr>
            <a:xfrm>
              <a:off x="6095999" y="1714038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Afbeelding invoegen/wijzigen</a:t>
              </a:r>
            </a:p>
          </p:txBody>
        </p:sp>
        <p:sp>
          <p:nvSpPr>
            <p:cNvPr id="100" name="Ovaal 99">
              <a:extLst>
                <a:ext uri="{FF2B5EF4-FFF2-40B4-BE49-F238E27FC236}">
                  <a16:creationId xmlns:a16="http://schemas.microsoft.com/office/drawing/2014/main" id="{F1BC5BF1-B80F-41D5-8E67-93715BDE56D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090340" y="2080528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101" name="Rechte verbindingslijn 100">
              <a:extLst>
                <a:ext uri="{FF2B5EF4-FFF2-40B4-BE49-F238E27FC236}">
                  <a16:creationId xmlns:a16="http://schemas.microsoft.com/office/drawing/2014/main" id="{ED8E7ECA-57ED-4C7E-8D23-CACBCCD8CA7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095999" y="1955673"/>
              <a:ext cx="4292601" cy="0"/>
            </a:xfrm>
            <a:prstGeom prst="line">
              <a:avLst/>
            </a:prstGeom>
            <a:noFill/>
            <a:ln w="3175" cap="flat" cmpd="sng" algn="ctr">
              <a:solidFill>
                <a:schemeClr val="accent2"/>
              </a:solidFill>
              <a:prstDash val="solid"/>
            </a:ln>
            <a:effectLst/>
          </p:spPr>
        </p:cxnSp>
        <p:cxnSp>
          <p:nvCxnSpPr>
            <p:cNvPr id="102" name="Rechte verbindingslijn 101">
              <a:extLst>
                <a:ext uri="{FF2B5EF4-FFF2-40B4-BE49-F238E27FC236}">
                  <a16:creationId xmlns:a16="http://schemas.microsoft.com/office/drawing/2014/main" id="{C8535EE1-A999-4CA1-B8E8-45A0675563D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095999" y="3291971"/>
              <a:ext cx="4292601" cy="0"/>
            </a:xfrm>
            <a:prstGeom prst="line">
              <a:avLst/>
            </a:prstGeom>
            <a:noFill/>
            <a:ln w="3175" cap="flat" cmpd="sng" algn="ctr">
              <a:solidFill>
                <a:schemeClr val="accent2"/>
              </a:solidFill>
              <a:prstDash val="solid"/>
            </a:ln>
            <a:effectLst/>
          </p:spPr>
        </p:cxnSp>
        <p:sp>
          <p:nvSpPr>
            <p:cNvPr id="103" name="Rechthoek 102">
              <a:extLst>
                <a:ext uri="{FF2B5EF4-FFF2-40B4-BE49-F238E27FC236}">
                  <a16:creationId xmlns:a16="http://schemas.microsoft.com/office/drawing/2014/main" id="{F91FD429-FE16-466B-AA1A-C8F7528DB061}"/>
                </a:ext>
              </a:extLst>
            </p:cNvPr>
            <p:cNvSpPr/>
            <p:nvPr userDrawn="1"/>
          </p:nvSpPr>
          <p:spPr>
            <a:xfrm>
              <a:off x="6456020" y="2146590"/>
              <a:ext cx="3932580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Verwijder de bestaande afbeelding indien nodig met de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afbeelding in te voegen. </a:t>
              </a:r>
              <a:r>
                <a:rPr kumimoji="0" lang="nl-NL" sz="11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(voorbeeld hieronder).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105" name="Ovaal 104">
              <a:extLst>
                <a:ext uri="{FF2B5EF4-FFF2-40B4-BE49-F238E27FC236}">
                  <a16:creationId xmlns:a16="http://schemas.microsoft.com/office/drawing/2014/main" id="{983AFDEF-FE3A-48B3-8130-8062373DB38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090340" y="3445836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06" name="Rechthoek 105">
              <a:extLst>
                <a:ext uri="{FF2B5EF4-FFF2-40B4-BE49-F238E27FC236}">
                  <a16:creationId xmlns:a16="http://schemas.microsoft.com/office/drawing/2014/main" id="{A0EC1C6E-826A-4AF2-9126-FBDCD78D984E}"/>
                </a:ext>
              </a:extLst>
            </p:cNvPr>
            <p:cNvSpPr/>
            <p:nvPr userDrawn="1"/>
          </p:nvSpPr>
          <p:spPr>
            <a:xfrm>
              <a:off x="6456020" y="3511899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gewenste afbeelding en klip op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 / </a:t>
              </a:r>
              <a:r>
                <a:rPr kumimoji="0" lang="nl-NL" sz="11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Insert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107" name="Groep 106">
              <a:extLst>
                <a:ext uri="{FF2B5EF4-FFF2-40B4-BE49-F238E27FC236}">
                  <a16:creationId xmlns:a16="http://schemas.microsoft.com/office/drawing/2014/main" id="{00F6B808-F936-4101-A0EF-B1DE298B78C5}"/>
                </a:ext>
              </a:extLst>
            </p:cNvPr>
            <p:cNvGrpSpPr/>
            <p:nvPr userDrawn="1"/>
          </p:nvGrpSpPr>
          <p:grpSpPr>
            <a:xfrm>
              <a:off x="6456020" y="3923988"/>
              <a:ext cx="825500" cy="209550"/>
              <a:chOff x="13504624" y="2482850"/>
              <a:chExt cx="825500" cy="209550"/>
            </a:xfrm>
          </p:grpSpPr>
          <p:sp>
            <p:nvSpPr>
              <p:cNvPr id="141" name="Rechthoek 140">
                <a:extLst>
                  <a:ext uri="{FF2B5EF4-FFF2-40B4-BE49-F238E27FC236}">
                    <a16:creationId xmlns:a16="http://schemas.microsoft.com/office/drawing/2014/main" id="{0FFA0F29-509C-4E8E-B5A6-5D66C8574A23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80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142" name="Rechte verbindingslijn 141">
                <a:extLst>
                  <a:ext uri="{FF2B5EF4-FFF2-40B4-BE49-F238E27FC236}">
                    <a16:creationId xmlns:a16="http://schemas.microsoft.com/office/drawing/2014/main" id="{B38CFCB9-B8AF-488D-8BD8-970672704894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6350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43" name="Gelijkbenige driehoek 142">
                <a:extLst>
                  <a:ext uri="{FF2B5EF4-FFF2-40B4-BE49-F238E27FC236}">
                    <a16:creationId xmlns:a16="http://schemas.microsoft.com/office/drawing/2014/main" id="{F3FAEB39-79FA-4CD0-A3FD-37CEDDDA924F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08" name="Groep 107">
              <a:extLst>
                <a:ext uri="{FF2B5EF4-FFF2-40B4-BE49-F238E27FC236}">
                  <a16:creationId xmlns:a16="http://schemas.microsoft.com/office/drawing/2014/main" id="{9C151F3A-3B71-42AE-BA15-7B50A0D6F25A}"/>
                </a:ext>
              </a:extLst>
            </p:cNvPr>
            <p:cNvGrpSpPr/>
            <p:nvPr userDrawn="1"/>
          </p:nvGrpSpPr>
          <p:grpSpPr>
            <a:xfrm>
              <a:off x="6456020" y="2855664"/>
              <a:ext cx="294789" cy="318834"/>
              <a:chOff x="14466489" y="1001522"/>
              <a:chExt cx="290627" cy="314333"/>
            </a:xfrm>
          </p:grpSpPr>
          <p:sp>
            <p:nvSpPr>
              <p:cNvPr id="135" name="Rechthoek 134">
                <a:extLst>
                  <a:ext uri="{FF2B5EF4-FFF2-40B4-BE49-F238E27FC236}">
                    <a16:creationId xmlns:a16="http://schemas.microsoft.com/office/drawing/2014/main" id="{E7294692-173B-4689-8B41-69204EFE42F9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6" name="Ovaal 135">
                <a:extLst>
                  <a:ext uri="{FF2B5EF4-FFF2-40B4-BE49-F238E27FC236}">
                    <a16:creationId xmlns:a16="http://schemas.microsoft.com/office/drawing/2014/main" id="{96D5435F-40DC-43D1-B425-12C117CC53B7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7" name="Vrije vorm: vorm 136">
                <a:extLst>
                  <a:ext uri="{FF2B5EF4-FFF2-40B4-BE49-F238E27FC236}">
                    <a16:creationId xmlns:a16="http://schemas.microsoft.com/office/drawing/2014/main" id="{7AB1FAB2-450C-488C-BBA0-2C1A8A5C84A4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8" name="Rechthoek: afgeronde hoeken 137">
                <a:extLst>
                  <a:ext uri="{FF2B5EF4-FFF2-40B4-BE49-F238E27FC236}">
                    <a16:creationId xmlns:a16="http://schemas.microsoft.com/office/drawing/2014/main" id="{F6C2FB0F-6E35-49C7-8D0C-7370584AA449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39" name="Rechte verbindingslijn 138">
                <a:extLst>
                  <a:ext uri="{FF2B5EF4-FFF2-40B4-BE49-F238E27FC236}">
                    <a16:creationId xmlns:a16="http://schemas.microsoft.com/office/drawing/2014/main" id="{81DC98CB-3420-4157-A476-509B1A496D2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40" name="Rechte verbindingslijn 139">
                <a:extLst>
                  <a:ext uri="{FF2B5EF4-FFF2-40B4-BE49-F238E27FC236}">
                    <a16:creationId xmlns:a16="http://schemas.microsoft.com/office/drawing/2014/main" id="{E23C1BCE-E05B-4F23-9C09-F22122816702}"/>
                  </a:ext>
                </a:extLst>
              </p:cNvPr>
              <p:cNvCxnSpPr>
                <a:cxnSpLocks/>
                <a:stCxn id="138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109" name="Ovaal 108">
              <a:extLst>
                <a:ext uri="{FF2B5EF4-FFF2-40B4-BE49-F238E27FC236}">
                  <a16:creationId xmlns:a16="http://schemas.microsoft.com/office/drawing/2014/main" id="{2467B621-AC9E-454D-8364-464717FED1F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090340" y="4420889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110" name="Rechthoek 109">
              <a:extLst>
                <a:ext uri="{FF2B5EF4-FFF2-40B4-BE49-F238E27FC236}">
                  <a16:creationId xmlns:a16="http://schemas.microsoft.com/office/drawing/2014/main" id="{1DA47967-DC93-48B1-A486-31C6505F1F2E}"/>
                </a:ext>
              </a:extLst>
            </p:cNvPr>
            <p:cNvSpPr/>
            <p:nvPr userDrawn="1"/>
          </p:nvSpPr>
          <p:spPr>
            <a:xfrm>
              <a:off x="6456020" y="4486953"/>
              <a:ext cx="3932579" cy="43320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Rechter muisklik op </a:t>
              </a:r>
              <a:r>
                <a:rPr kumimoji="0" lang="nl-NL" sz="11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op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de miniweergave aan de linker kant van het scherm en kies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´Dia herstellen / Reset slide´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111" name="Rechte verbindingslijn 110">
              <a:extLst>
                <a:ext uri="{FF2B5EF4-FFF2-40B4-BE49-F238E27FC236}">
                  <a16:creationId xmlns:a16="http://schemas.microsoft.com/office/drawing/2014/main" id="{1BBEB69A-49BC-4F56-9D72-98CBAF7A1C8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095999" y="4239227"/>
              <a:ext cx="4292601" cy="0"/>
            </a:xfrm>
            <a:prstGeom prst="line">
              <a:avLst/>
            </a:prstGeom>
            <a:noFill/>
            <a:ln w="3175" cap="flat" cmpd="sng" algn="ctr">
              <a:solidFill>
                <a:schemeClr val="accent2"/>
              </a:solidFill>
              <a:prstDash val="solid"/>
            </a:ln>
            <a:effectLst/>
          </p:spPr>
        </p:cxnSp>
        <p:sp>
          <p:nvSpPr>
            <p:cNvPr id="112" name="Rechthoek 111">
              <a:extLst>
                <a:ext uri="{FF2B5EF4-FFF2-40B4-BE49-F238E27FC236}">
                  <a16:creationId xmlns:a16="http://schemas.microsoft.com/office/drawing/2014/main" id="{67AC28BA-F8AB-425A-BA69-C3120ABAEC58}"/>
                </a:ext>
              </a:extLst>
            </p:cNvPr>
            <p:cNvSpPr/>
            <p:nvPr userDrawn="1"/>
          </p:nvSpPr>
          <p:spPr>
            <a:xfrm>
              <a:off x="6460852" y="4946841"/>
              <a:ext cx="1624926" cy="805220"/>
            </a:xfrm>
            <a:prstGeom prst="rect">
              <a:avLst/>
            </a:prstGeom>
            <a:blipFill dpi="0" rotWithShape="1"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0" i="1" noProof="0" dirty="0">
                <a:solidFill>
                  <a:schemeClr val="tx1"/>
                </a:solidFill>
              </a:endParaRPr>
            </a:p>
          </p:txBody>
        </p:sp>
        <p:sp>
          <p:nvSpPr>
            <p:cNvPr id="114" name="Rechthoek 113">
              <a:extLst>
                <a:ext uri="{FF2B5EF4-FFF2-40B4-BE49-F238E27FC236}">
                  <a16:creationId xmlns:a16="http://schemas.microsoft.com/office/drawing/2014/main" id="{C1A04312-B8FE-47D6-AC5F-3BD0F654DCEC}"/>
                </a:ext>
              </a:extLst>
            </p:cNvPr>
            <p:cNvSpPr/>
            <p:nvPr userDrawn="1"/>
          </p:nvSpPr>
          <p:spPr>
            <a:xfrm>
              <a:off x="7312805" y="5338122"/>
              <a:ext cx="1176476" cy="58094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D1D1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800" b="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" name="Rechthoek 114">
              <a:extLst>
                <a:ext uri="{FF2B5EF4-FFF2-40B4-BE49-F238E27FC236}">
                  <a16:creationId xmlns:a16="http://schemas.microsoft.com/office/drawing/2014/main" id="{07202F7F-F330-4FC3-BEEA-7D018142BAF0}"/>
                </a:ext>
              </a:extLst>
            </p:cNvPr>
            <p:cNvSpPr/>
            <p:nvPr userDrawn="1"/>
          </p:nvSpPr>
          <p:spPr>
            <a:xfrm>
              <a:off x="7334769" y="5649511"/>
              <a:ext cx="1145758" cy="261256"/>
            </a:xfrm>
            <a:prstGeom prst="rect">
              <a:avLst/>
            </a:prstGeom>
            <a:solidFill>
              <a:srgbClr val="FCE4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1" noProof="0" dirty="0">
                <a:solidFill>
                  <a:schemeClr val="tx1"/>
                </a:solidFill>
              </a:endParaRPr>
            </a:p>
          </p:txBody>
        </p:sp>
        <p:grpSp>
          <p:nvGrpSpPr>
            <p:cNvPr id="116" name="Groep 115">
              <a:extLst>
                <a:ext uri="{FF2B5EF4-FFF2-40B4-BE49-F238E27FC236}">
                  <a16:creationId xmlns:a16="http://schemas.microsoft.com/office/drawing/2014/main" id="{E6E6011C-8062-4952-97D0-EB86F137C242}"/>
                </a:ext>
              </a:extLst>
            </p:cNvPr>
            <p:cNvGrpSpPr/>
            <p:nvPr userDrawn="1"/>
          </p:nvGrpSpPr>
          <p:grpSpPr>
            <a:xfrm>
              <a:off x="7394755" y="5403624"/>
              <a:ext cx="155951" cy="131922"/>
              <a:chOff x="12968658" y="3354141"/>
              <a:chExt cx="404800" cy="342430"/>
            </a:xfrm>
          </p:grpSpPr>
          <p:sp>
            <p:nvSpPr>
              <p:cNvPr id="129" name="Rechthoek: afgeronde hoeken 128">
                <a:extLst>
                  <a:ext uri="{FF2B5EF4-FFF2-40B4-BE49-F238E27FC236}">
                    <a16:creationId xmlns:a16="http://schemas.microsoft.com/office/drawing/2014/main" id="{4859B19F-5716-4618-B2CB-B32F0AA94ED9}"/>
                  </a:ext>
                </a:extLst>
              </p:cNvPr>
              <p:cNvSpPr/>
              <p:nvPr userDrawn="1"/>
            </p:nvSpPr>
            <p:spPr>
              <a:xfrm>
                <a:off x="12968658" y="3354141"/>
                <a:ext cx="404800" cy="342430"/>
              </a:xfrm>
              <a:prstGeom prst="roundRect">
                <a:avLst>
                  <a:gd name="adj" fmla="val 2911"/>
                </a:avLst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0" name="Rechthoek 129">
                <a:extLst>
                  <a:ext uri="{FF2B5EF4-FFF2-40B4-BE49-F238E27FC236}">
                    <a16:creationId xmlns:a16="http://schemas.microsoft.com/office/drawing/2014/main" id="{4BAF07D4-F9B7-4583-B28F-1E2F6F5808EB}"/>
                  </a:ext>
                </a:extLst>
              </p:cNvPr>
              <p:cNvSpPr/>
              <p:nvPr userDrawn="1"/>
            </p:nvSpPr>
            <p:spPr>
              <a:xfrm>
                <a:off x="13024992" y="3401157"/>
                <a:ext cx="305209" cy="41562"/>
              </a:xfrm>
              <a:prstGeom prst="rect">
                <a:avLst/>
              </a:prstGeom>
              <a:solidFill>
                <a:srgbClr val="D1D1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1" name="Rechthoek 130">
                <a:extLst>
                  <a:ext uri="{FF2B5EF4-FFF2-40B4-BE49-F238E27FC236}">
                    <a16:creationId xmlns:a16="http://schemas.microsoft.com/office/drawing/2014/main" id="{747A2D61-5323-43DA-888C-02E8C623CAA9}"/>
                  </a:ext>
                </a:extLst>
              </p:cNvPr>
              <p:cNvSpPr/>
              <p:nvPr userDrawn="1"/>
            </p:nvSpPr>
            <p:spPr>
              <a:xfrm>
                <a:off x="13025005" y="3471560"/>
                <a:ext cx="118776" cy="181689"/>
              </a:xfrm>
              <a:prstGeom prst="rect">
                <a:avLst/>
              </a:prstGeom>
              <a:solidFill>
                <a:srgbClr val="D1D1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2" name="Rechthoek 131">
                <a:extLst>
                  <a:ext uri="{FF2B5EF4-FFF2-40B4-BE49-F238E27FC236}">
                    <a16:creationId xmlns:a16="http://schemas.microsoft.com/office/drawing/2014/main" id="{333BBB92-5271-4072-9497-6C98C9AB1695}"/>
                  </a:ext>
                </a:extLst>
              </p:cNvPr>
              <p:cNvSpPr/>
              <p:nvPr userDrawn="1"/>
            </p:nvSpPr>
            <p:spPr>
              <a:xfrm>
                <a:off x="13180632" y="3481971"/>
                <a:ext cx="135277" cy="21329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3" name="Rechthoek 132">
                <a:extLst>
                  <a:ext uri="{FF2B5EF4-FFF2-40B4-BE49-F238E27FC236}">
                    <a16:creationId xmlns:a16="http://schemas.microsoft.com/office/drawing/2014/main" id="{E97ECC9C-2120-47DA-A1CC-7F097F2BAAAB}"/>
                  </a:ext>
                </a:extLst>
              </p:cNvPr>
              <p:cNvSpPr/>
              <p:nvPr userDrawn="1"/>
            </p:nvSpPr>
            <p:spPr>
              <a:xfrm>
                <a:off x="13180718" y="3554791"/>
                <a:ext cx="69417" cy="21329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4" name="Rechthoek 133">
                <a:extLst>
                  <a:ext uri="{FF2B5EF4-FFF2-40B4-BE49-F238E27FC236}">
                    <a16:creationId xmlns:a16="http://schemas.microsoft.com/office/drawing/2014/main" id="{C5254D64-F3F3-43CD-A061-81B4D03A3A6F}"/>
                  </a:ext>
                </a:extLst>
              </p:cNvPr>
              <p:cNvSpPr/>
              <p:nvPr userDrawn="1"/>
            </p:nvSpPr>
            <p:spPr>
              <a:xfrm>
                <a:off x="13180811" y="3627619"/>
                <a:ext cx="69417" cy="21329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17" name="Groep 116">
              <a:extLst>
                <a:ext uri="{FF2B5EF4-FFF2-40B4-BE49-F238E27FC236}">
                  <a16:creationId xmlns:a16="http://schemas.microsoft.com/office/drawing/2014/main" id="{33E6202F-D1B9-4001-829B-1F9BC25D2687}"/>
                </a:ext>
              </a:extLst>
            </p:cNvPr>
            <p:cNvGrpSpPr/>
            <p:nvPr userDrawn="1"/>
          </p:nvGrpSpPr>
          <p:grpSpPr>
            <a:xfrm>
              <a:off x="7375200" y="5702947"/>
              <a:ext cx="166739" cy="218963"/>
              <a:chOff x="12940828" y="3950597"/>
              <a:chExt cx="432813" cy="568367"/>
            </a:xfrm>
          </p:grpSpPr>
          <p:grpSp>
            <p:nvGrpSpPr>
              <p:cNvPr id="121" name="Groep 120">
                <a:extLst>
                  <a:ext uri="{FF2B5EF4-FFF2-40B4-BE49-F238E27FC236}">
                    <a16:creationId xmlns:a16="http://schemas.microsoft.com/office/drawing/2014/main" id="{879A8B81-43A6-4EEF-8DBB-6D9F1E2278E5}"/>
                  </a:ext>
                </a:extLst>
              </p:cNvPr>
              <p:cNvGrpSpPr/>
              <p:nvPr userDrawn="1"/>
            </p:nvGrpSpPr>
            <p:grpSpPr>
              <a:xfrm>
                <a:off x="13000382" y="4006891"/>
                <a:ext cx="373259" cy="315747"/>
                <a:chOff x="12968836" y="3354170"/>
                <a:chExt cx="404806" cy="342433"/>
              </a:xfrm>
            </p:grpSpPr>
            <p:sp>
              <p:nvSpPr>
                <p:cNvPr id="123" name="Rechthoek: afgeronde hoeken 122">
                  <a:extLst>
                    <a:ext uri="{FF2B5EF4-FFF2-40B4-BE49-F238E27FC236}">
                      <a16:creationId xmlns:a16="http://schemas.microsoft.com/office/drawing/2014/main" id="{F1DEFA56-8996-4E89-8962-8134A0EAE25A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4" name="Rechthoek 123">
                  <a:extLst>
                    <a:ext uri="{FF2B5EF4-FFF2-40B4-BE49-F238E27FC236}">
                      <a16:creationId xmlns:a16="http://schemas.microsoft.com/office/drawing/2014/main" id="{70DE2D24-199C-446A-88CB-73142B67DE97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5" name="Rechthoek 124">
                  <a:extLst>
                    <a:ext uri="{FF2B5EF4-FFF2-40B4-BE49-F238E27FC236}">
                      <a16:creationId xmlns:a16="http://schemas.microsoft.com/office/drawing/2014/main" id="{D3449182-8E03-4299-8DED-1155FFEBE4D2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6" name="Rechthoek 125">
                  <a:extLst>
                    <a:ext uri="{FF2B5EF4-FFF2-40B4-BE49-F238E27FC236}">
                      <a16:creationId xmlns:a16="http://schemas.microsoft.com/office/drawing/2014/main" id="{AA465BAA-FB0E-4D37-BEB4-C9049DB325AB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7" name="Rechthoek 126">
                  <a:extLst>
                    <a:ext uri="{FF2B5EF4-FFF2-40B4-BE49-F238E27FC236}">
                      <a16:creationId xmlns:a16="http://schemas.microsoft.com/office/drawing/2014/main" id="{D525D1F6-BF6A-4C9F-9FBB-F60D9BF6D67E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8" name="Rechthoek 127">
                  <a:extLst>
                    <a:ext uri="{FF2B5EF4-FFF2-40B4-BE49-F238E27FC236}">
                      <a16:creationId xmlns:a16="http://schemas.microsoft.com/office/drawing/2014/main" id="{6605A51D-FB8B-487F-BE05-4E838B38FAA2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22" name="Boog 121">
                <a:extLst>
                  <a:ext uri="{FF2B5EF4-FFF2-40B4-BE49-F238E27FC236}">
                    <a16:creationId xmlns:a16="http://schemas.microsoft.com/office/drawing/2014/main" id="{076A910D-4330-40E3-A918-92116CF546A1}"/>
                  </a:ext>
                </a:extLst>
              </p:cNvPr>
              <p:cNvSpPr/>
              <p:nvPr userDrawn="1"/>
            </p:nvSpPr>
            <p:spPr>
              <a:xfrm rot="17637075">
                <a:off x="12776155" y="4115270"/>
                <a:ext cx="568367" cy="239021"/>
              </a:xfrm>
              <a:prstGeom prst="arc">
                <a:avLst>
                  <a:gd name="adj1" fmla="val 15959368"/>
                  <a:gd name="adj2" fmla="val 1354623"/>
                </a:avLst>
              </a:prstGeom>
              <a:noFill/>
              <a:ln w="19050" cap="flat" cmpd="sng" algn="ctr">
                <a:solidFill>
                  <a:srgbClr val="4D82B8"/>
                </a:solidFill>
                <a:prstDash val="solid"/>
                <a:headEnd type="arrow" w="med" len="sm"/>
              </a:ln>
              <a:effectLst/>
            </p:spPr>
            <p:txBody>
              <a:bodyPr rtlCol="0" anchor="ctr"/>
              <a:lstStyle/>
              <a:p>
                <a:pPr algn="ctr"/>
                <a:endParaRPr lang="nl-NL" noProof="0" dirty="0"/>
              </a:p>
            </p:txBody>
          </p:sp>
        </p:grpSp>
        <p:sp>
          <p:nvSpPr>
            <p:cNvPr id="118" name="Tekstvak 117">
              <a:extLst>
                <a:ext uri="{FF2B5EF4-FFF2-40B4-BE49-F238E27FC236}">
                  <a16:creationId xmlns:a16="http://schemas.microsoft.com/office/drawing/2014/main" id="{AB39F992-DBBB-416A-B8B9-69ADF5B9372D}"/>
                </a:ext>
              </a:extLst>
            </p:cNvPr>
            <p:cNvSpPr txBox="1"/>
            <p:nvPr userDrawn="1"/>
          </p:nvSpPr>
          <p:spPr>
            <a:xfrm>
              <a:off x="7553169" y="5377232"/>
              <a:ext cx="855209" cy="2031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algn="l" defTabSz="1217512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800" b="0" kern="1200" noProof="0" dirty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Indeling</a:t>
              </a:r>
            </a:p>
          </p:txBody>
        </p:sp>
        <p:sp>
          <p:nvSpPr>
            <p:cNvPr id="119" name="Tekstvak 118">
              <a:extLst>
                <a:ext uri="{FF2B5EF4-FFF2-40B4-BE49-F238E27FC236}">
                  <a16:creationId xmlns:a16="http://schemas.microsoft.com/office/drawing/2014/main" id="{25CE84CD-5213-4A2E-871F-BD6F258C9331}"/>
                </a:ext>
              </a:extLst>
            </p:cNvPr>
            <p:cNvSpPr txBox="1"/>
            <p:nvPr userDrawn="1"/>
          </p:nvSpPr>
          <p:spPr>
            <a:xfrm>
              <a:off x="7539740" y="5698358"/>
              <a:ext cx="855209" cy="2031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algn="l" defTabSz="1217512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800" b="0" kern="1200" noProof="0" dirty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Dia herstellen</a:t>
              </a:r>
            </a:p>
          </p:txBody>
        </p:sp>
        <p:pic>
          <p:nvPicPr>
            <p:cNvPr id="120" name="Picture 3">
              <a:extLst>
                <a:ext uri="{FF2B5EF4-FFF2-40B4-BE49-F238E27FC236}">
                  <a16:creationId xmlns:a16="http://schemas.microsoft.com/office/drawing/2014/main" id="{C5C40FFF-327E-436B-9D74-8EC753A2DB78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65442" y="5785058"/>
              <a:ext cx="143086" cy="231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7" name="Titel">
            <a:extLst>
              <a:ext uri="{FF2B5EF4-FFF2-40B4-BE49-F238E27FC236}">
                <a16:creationId xmlns:a16="http://schemas.microsoft.com/office/drawing/2014/main" id="{67CD20C4-7145-40CE-A355-AA28D8AD4B92}"/>
              </a:ext>
            </a:extLst>
          </p:cNvPr>
          <p:cNvSpPr txBox="1"/>
          <p:nvPr userDrawn="1"/>
        </p:nvSpPr>
        <p:spPr>
          <a:xfrm>
            <a:off x="371476" y="296863"/>
            <a:ext cx="101080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NL"/>
            </a:defPPr>
          </a:lstStyle>
          <a:p>
            <a:pPr lvl="0"/>
            <a:r>
              <a:rPr lang="nl-NL" sz="4000" b="1" noProof="0" dirty="0">
                <a:latin typeface="+mj-lt"/>
              </a:rPr>
              <a:t>Handleiding (verkort)</a:t>
            </a:r>
          </a:p>
        </p:txBody>
      </p:sp>
    </p:spTree>
    <p:extLst>
      <p:ext uri="{BB962C8B-B14F-4D97-AF65-F5344CB8AC3E}">
        <p14:creationId xmlns:p14="http://schemas.microsoft.com/office/powerpoint/2010/main" val="41213227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0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6A3B44-C3A4-4030-BE9F-ACEE9C0329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5" y="296863"/>
            <a:ext cx="5645149" cy="2395967"/>
          </a:xfrm>
        </p:spPr>
        <p:txBody>
          <a:bodyPr anchor="t"/>
          <a:lstStyle>
            <a:lvl1pPr algn="l">
              <a:lnSpc>
                <a:spcPct val="85000"/>
              </a:lnSpc>
              <a:defRPr sz="6000" spc="-120" baseline="0"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41C6C6D-C3CA-4FC9-A485-7EAAB57E78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4650" y="2699255"/>
            <a:ext cx="5645149" cy="3430083"/>
          </a:xfrm>
        </p:spPr>
        <p:txBody>
          <a:bodyPr>
            <a:normAutofit/>
          </a:bodyPr>
          <a:lstStyle>
            <a:lvl1pPr marL="0" indent="0" algn="l">
              <a:buNone/>
              <a:defRPr sz="3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noProof="0"/>
              <a:t>Klikken om de ondertitelstijl van het model te bewerken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8BD83B1-012B-4993-AAB0-F2B67EA0E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4750" y="6325170"/>
            <a:ext cx="4921250" cy="216000"/>
          </a:xfrm>
        </p:spPr>
        <p:txBody>
          <a:bodyPr/>
          <a:lstStyle/>
          <a:p>
            <a:r>
              <a:rPr lang="nl-NL" noProof="0"/>
              <a:t>Tuin- en landschapsinrichting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2EC93EC-A872-4FAC-B36E-1B40DF87C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1476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10" name="Tijdelijke aanduiding voor tekst 26">
            <a:extLst>
              <a:ext uri="{FF2B5EF4-FFF2-40B4-BE49-F238E27FC236}">
                <a16:creationId xmlns:a16="http://schemas.microsoft.com/office/drawing/2014/main" id="{41AB786A-2A3B-4717-89E5-8E35FE4DBEC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056685" y="5896036"/>
            <a:ext cx="2750400" cy="57169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rIns="4068000">
            <a:normAutofit/>
          </a:bodyPr>
          <a:lstStyle>
            <a:lvl1pPr marL="0" indent="0">
              <a:buNone/>
              <a:defRPr sz="100">
                <a:solidFill>
                  <a:srgbClr val="E6E6E6"/>
                </a:solidFill>
              </a:defRPr>
            </a:lvl1pPr>
          </a:lstStyle>
          <a:p>
            <a:pPr lvl="0"/>
            <a:r>
              <a:rPr lang="nl-NL" noProof="0"/>
              <a:t>Klikken om de tekststijl van het model te bewerken</a:t>
            </a:r>
          </a:p>
        </p:txBody>
      </p:sp>
      <p:sp>
        <p:nvSpPr>
          <p:cNvPr id="11" name="Tijdelijke aanduiding voor afbeelding 24">
            <a:extLst>
              <a:ext uri="{FF2B5EF4-FFF2-40B4-BE49-F238E27FC236}">
                <a16:creationId xmlns:a16="http://schemas.microsoft.com/office/drawing/2014/main" id="{26E3DA42-E656-4206-A24B-B5FAE257CF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75377" y="0"/>
            <a:ext cx="6016622" cy="6858000"/>
          </a:xfrm>
          <a:solidFill>
            <a:schemeClr val="accent3">
              <a:lumMod val="20000"/>
              <a:lumOff val="80000"/>
            </a:schemeClr>
          </a:solidFill>
        </p:spPr>
        <p:txBody>
          <a:bodyPr tIns="3816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01A664A-A156-48B9-B667-7D4F53ADD6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1476" y="6325170"/>
            <a:ext cx="803274" cy="216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FC739E5-C3C6-4D8B-BA72-CE4551F87A48}" type="datetime1">
              <a:rPr lang="nl-NL" noProof="0" smtClean="0"/>
              <a:t>12-10-2022</a:t>
            </a:fld>
            <a:endParaRPr lang="nl-NL" noProof="0"/>
          </a:p>
        </p:txBody>
      </p:sp>
      <p:sp>
        <p:nvSpPr>
          <p:cNvPr id="13" name="Logo">
            <a:extLst>
              <a:ext uri="{FF2B5EF4-FFF2-40B4-BE49-F238E27FC236}">
                <a16:creationId xmlns:a16="http://schemas.microsoft.com/office/drawing/2014/main" id="{60F18813-55E5-408E-8ACE-F31156719ED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056685" y="5896036"/>
            <a:ext cx="2750400" cy="57169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3600000" rIns="0">
            <a:normAutofit/>
          </a:bodyPr>
          <a:lstStyle>
            <a:lvl1pPr marL="0" indent="0">
              <a:buNone/>
              <a:defRPr sz="100">
                <a:solidFill>
                  <a:srgbClr val="E6E6E6"/>
                </a:solidFill>
              </a:defRPr>
            </a:lvl1pPr>
          </a:lstStyle>
          <a:p>
            <a:pPr lvl="0"/>
            <a:r>
              <a:rPr lang="nl-NL" noProof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4197304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15B5F1D-F591-4E54-9C12-EA859E6226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1285" y="6366126"/>
            <a:ext cx="2743200" cy="365125"/>
          </a:xfrm>
        </p:spPr>
        <p:txBody>
          <a:bodyPr/>
          <a:lstStyle/>
          <a:p>
            <a:fld id="{ED520331-D515-490A-A1AE-587F9E822801}" type="datetimeFigureOut">
              <a:rPr lang="nl-NL" smtClean="0"/>
              <a:t>12-10-2022</a:t>
            </a:fld>
            <a:endParaRPr lang="nl-NL"/>
          </a:p>
        </p:txBody>
      </p:sp>
      <p:sp>
        <p:nvSpPr>
          <p:cNvPr id="12" name="Tijdelijke aanduiding voor afbeelding 7">
            <a:extLst>
              <a:ext uri="{FF2B5EF4-FFF2-40B4-BE49-F238E27FC236}">
                <a16:creationId xmlns:a16="http://schemas.microsoft.com/office/drawing/2014/main" id="{79F00E5A-ECCB-4A4A-B456-08AB4EF0851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41287" y="1934245"/>
            <a:ext cx="3418163" cy="1730851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9" name="Tijdelijke aanduiding voor afbeelding 7">
            <a:extLst>
              <a:ext uri="{FF2B5EF4-FFF2-40B4-BE49-F238E27FC236}">
                <a16:creationId xmlns:a16="http://schemas.microsoft.com/office/drawing/2014/main" id="{5F0A86AE-3766-675E-88A3-90981152372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386919" y="1934245"/>
            <a:ext cx="3418163" cy="1730851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11" name="Tijdelijke aanduiding voor afbeelding 7">
            <a:extLst>
              <a:ext uri="{FF2B5EF4-FFF2-40B4-BE49-F238E27FC236}">
                <a16:creationId xmlns:a16="http://schemas.microsoft.com/office/drawing/2014/main" id="{9516A6EC-F2B3-FF7D-EE47-69E3E297FBD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032551" y="1934245"/>
            <a:ext cx="3418163" cy="1730851"/>
          </a:xfr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13800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0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Vormentaal">
            <a:extLst>
              <a:ext uri="{FF2B5EF4-FFF2-40B4-BE49-F238E27FC236}">
                <a16:creationId xmlns:a16="http://schemas.microsoft.com/office/drawing/2014/main" id="{E44F29B4-B10E-4A7C-9AA2-62C4B57A53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E6A3B44-C3A4-4030-BE9F-ACEE9C0329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6" y="3001962"/>
            <a:ext cx="8676000" cy="2484000"/>
          </a:xfrm>
        </p:spPr>
        <p:txBody>
          <a:bodyPr anchor="b"/>
          <a:lstStyle>
            <a:lvl1pPr algn="l">
              <a:lnSpc>
                <a:spcPct val="85000"/>
              </a:lnSpc>
              <a:defRPr sz="6000" spc="-120" baseline="0"/>
            </a:lvl1pPr>
          </a:lstStyle>
          <a:p>
            <a:r>
              <a:rPr lang="nl-NL" noProof="0"/>
              <a:t>Klik om stijl te bewerken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2EC93EC-A872-4FAC-B36E-1B40DF87C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0800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8BD83B1-012B-4993-AAB0-F2B67EA0E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4750" y="6325170"/>
            <a:ext cx="4921250" cy="216000"/>
          </a:xfrm>
        </p:spPr>
        <p:txBody>
          <a:bodyPr/>
          <a:lstStyle/>
          <a:p>
            <a:r>
              <a:rPr lang="nl-NL" noProof="0"/>
              <a:t>Tuin- en landschapsinrichting</a:t>
            </a:r>
          </a:p>
        </p:txBody>
      </p:sp>
      <p:grpSp>
        <p:nvGrpSpPr>
          <p:cNvPr id="10" name="Logo">
            <a:extLst>
              <a:ext uri="{FF2B5EF4-FFF2-40B4-BE49-F238E27FC236}">
                <a16:creationId xmlns:a16="http://schemas.microsoft.com/office/drawing/2014/main" id="{0A063B09-27A8-4B81-9B57-D8FFCF678BA4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056685" y="5896036"/>
            <a:ext cx="2750453" cy="571690"/>
            <a:chOff x="4033837" y="3000375"/>
            <a:chExt cx="2429593" cy="504996"/>
          </a:xfrm>
          <a:solidFill>
            <a:schemeClr val="tx1"/>
          </a:solidFill>
        </p:grpSpPr>
        <p:sp>
          <p:nvSpPr>
            <p:cNvPr id="11" name="Vrije vorm: vorm 10">
              <a:extLst>
                <a:ext uri="{FF2B5EF4-FFF2-40B4-BE49-F238E27FC236}">
                  <a16:creationId xmlns:a16="http://schemas.microsoft.com/office/drawing/2014/main" id="{BA37A059-A239-4E52-8A9D-E17AA516807D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16133F7D-BC85-4324-A4F5-5D35A7A759B6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B14D7D93-0806-4001-A659-50467AAAF4C2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D1B30E15-CE1E-40C2-B3D2-3C439183C0D0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164A2669-414D-48BD-AB98-B02F2C9EE3B5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DAB275AD-8ABF-4D9B-94E3-9375F03BA6DA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78D2EA3F-676A-4083-9C45-16E717D51C13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</p:grp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01A664A-A156-48B9-B667-7D4F53ADD6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1476" y="6325170"/>
            <a:ext cx="803274" cy="216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18BE691-675D-4E26-AE76-E2DA1D4DF4B0}" type="datetime1">
              <a:rPr lang="nl-NL" noProof="0" smtClean="0"/>
              <a:t>12-10-2022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8874521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houdsopgav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Vormentaal">
            <a:extLst>
              <a:ext uri="{FF2B5EF4-FFF2-40B4-BE49-F238E27FC236}">
                <a16:creationId xmlns:a16="http://schemas.microsoft.com/office/drawing/2014/main" id="{610CCB28-A748-4AA9-A239-EEA4BBF0E6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96863"/>
            <a:ext cx="10260000" cy="1160403"/>
          </a:xfrm>
        </p:spPr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7862A1F-6B62-4D5A-9714-1CC911E403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1709738"/>
            <a:ext cx="11449050" cy="4419599"/>
          </a:xfrm>
        </p:spPr>
        <p:txBody>
          <a:bodyPr numCol="2" spcCol="180000">
            <a:noAutofit/>
          </a:bodyPr>
          <a:lstStyle>
            <a:lvl1pPr marL="648000" indent="-648000">
              <a:spcBef>
                <a:spcPts val="2800"/>
              </a:spcBef>
              <a:buFont typeface="+mj-lt"/>
              <a:buAutoNum type="arabicPeriod"/>
              <a:defRPr sz="3000" b="1">
                <a:solidFill>
                  <a:schemeClr val="tx1"/>
                </a:solidFill>
              </a:defRPr>
            </a:lvl1pPr>
            <a:lvl2pPr marL="648000" indent="0">
              <a:spcBef>
                <a:spcPts val="200"/>
              </a:spcBef>
              <a:buFont typeface="+mj-lt"/>
              <a:buNone/>
              <a:defRPr sz="1800">
                <a:solidFill>
                  <a:schemeClr val="tx1"/>
                </a:solidFill>
              </a:defRPr>
            </a:lvl2pPr>
          </a:lstStyle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8CBE7-C279-4B07-BE95-2EF09CB82284}" type="datetime1">
              <a:rPr lang="nl-NL" noProof="0" smtClean="0"/>
              <a:t>12-10-2022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Tuin- en landschapsinrichting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744163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houdsopgave 0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Vormentaal">
            <a:extLst>
              <a:ext uri="{FF2B5EF4-FFF2-40B4-BE49-F238E27FC236}">
                <a16:creationId xmlns:a16="http://schemas.microsoft.com/office/drawing/2014/main" id="{EAAEE556-E267-4E86-B8C7-B4E4452546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96863"/>
            <a:ext cx="10260000" cy="116040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7862A1F-6B62-4D5A-9714-1CC911E403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1709738"/>
            <a:ext cx="11449050" cy="4419599"/>
          </a:xfrm>
        </p:spPr>
        <p:txBody>
          <a:bodyPr numCol="2" spcCol="180000">
            <a:noAutofit/>
          </a:bodyPr>
          <a:lstStyle>
            <a:lvl1pPr marL="648000" indent="-648000">
              <a:spcBef>
                <a:spcPts val="2800"/>
              </a:spcBef>
              <a:buClr>
                <a:schemeClr val="accent1"/>
              </a:buClr>
              <a:buFont typeface="+mj-lt"/>
              <a:buAutoNum type="arabicPeriod"/>
              <a:defRPr sz="3000" b="1">
                <a:solidFill>
                  <a:schemeClr val="accent3"/>
                </a:solidFill>
              </a:defRPr>
            </a:lvl1pPr>
            <a:lvl2pPr marL="648000" indent="0">
              <a:spcBef>
                <a:spcPts val="200"/>
              </a:spcBef>
              <a:buFont typeface="+mj-lt"/>
              <a:buNone/>
              <a:defRPr sz="1800">
                <a:solidFill>
                  <a:schemeClr val="accent3"/>
                </a:solidFill>
              </a:defRPr>
            </a:lvl2pPr>
          </a:lstStyle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1A138-C762-4198-980A-DEC0E51498CD}" type="datetime1">
              <a:rPr lang="nl-NL" noProof="0" smtClean="0"/>
              <a:t>12-10-2022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Tuin- en landschapsinrichting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grpSp>
        <p:nvGrpSpPr>
          <p:cNvPr id="9" name="Logo">
            <a:extLst>
              <a:ext uri="{FF2B5EF4-FFF2-40B4-BE49-F238E27FC236}">
                <a16:creationId xmlns:a16="http://schemas.microsoft.com/office/drawing/2014/main" id="{90224F01-BFD3-4032-8F27-364493696B6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99221" y="6308761"/>
            <a:ext cx="810000" cy="168361"/>
            <a:chOff x="4033837" y="3000375"/>
            <a:chExt cx="2429593" cy="504996"/>
          </a:xfrm>
          <a:solidFill>
            <a:schemeClr val="accent1"/>
          </a:solidFill>
        </p:grpSpPr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E4A0A9F3-30A5-47A0-A2F5-C567F034DA3D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1" name="Vrije vorm: vorm 10">
              <a:extLst>
                <a:ext uri="{FF2B5EF4-FFF2-40B4-BE49-F238E27FC236}">
                  <a16:creationId xmlns:a16="http://schemas.microsoft.com/office/drawing/2014/main" id="{F605AB36-3819-4060-90DA-E95C41610AC9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75A95424-12A7-4B53-ADA1-73DB05791E52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7D333531-FF02-4B8F-A92B-FB8A65B908D3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D19FED0C-E443-4B6E-A545-4EC2493707A0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89256D36-415E-4460-B920-A328317F5B3F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2F7291F7-3F41-4A72-BD4D-8FFD8E680E4B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1631165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houdsopgave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96863"/>
            <a:ext cx="5645148" cy="1160403"/>
          </a:xfrm>
        </p:spPr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7862A1F-6B62-4D5A-9714-1CC911E403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1709738"/>
            <a:ext cx="5645149" cy="4419599"/>
          </a:xfrm>
        </p:spPr>
        <p:txBody>
          <a:bodyPr numCol="1" spcCol="180000">
            <a:noAutofit/>
          </a:bodyPr>
          <a:lstStyle>
            <a:lvl1pPr marL="648000" indent="-648000">
              <a:spcBef>
                <a:spcPts val="2800"/>
              </a:spcBef>
              <a:buFont typeface="+mj-lt"/>
              <a:buAutoNum type="arabicPeriod"/>
              <a:defRPr sz="3000" b="1">
                <a:solidFill>
                  <a:schemeClr val="tx1"/>
                </a:solidFill>
              </a:defRPr>
            </a:lvl1pPr>
            <a:lvl2pPr marL="648000" indent="0">
              <a:spcBef>
                <a:spcPts val="200"/>
              </a:spcBef>
              <a:buFont typeface="+mj-lt"/>
              <a:buNone/>
              <a:defRPr sz="1800">
                <a:solidFill>
                  <a:schemeClr val="tx1"/>
                </a:solidFill>
              </a:defRPr>
            </a:lvl2pPr>
          </a:lstStyle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74352-53AC-4081-91A4-1CA63D6398C9}" type="datetime1">
              <a:rPr lang="nl-NL" noProof="0" smtClean="0"/>
              <a:t>12-10-2022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Tuin- en landschapsinrichting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8" name="Tijdelijke aanduiding voor afbeelding 24">
            <a:extLst>
              <a:ext uri="{FF2B5EF4-FFF2-40B4-BE49-F238E27FC236}">
                <a16:creationId xmlns:a16="http://schemas.microsoft.com/office/drawing/2014/main" id="{7FA7122C-11FD-46BD-AE2D-3F37E88F886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75377" y="0"/>
            <a:ext cx="6016622" cy="6858000"/>
          </a:xfrm>
          <a:solidFill>
            <a:schemeClr val="accent3">
              <a:lumMod val="20000"/>
              <a:lumOff val="80000"/>
            </a:schemeClr>
          </a:solidFill>
        </p:spPr>
        <p:txBody>
          <a:bodyPr tIns="3816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20" name="Logo">
            <a:extLst>
              <a:ext uri="{FF2B5EF4-FFF2-40B4-BE49-F238E27FC236}">
                <a16:creationId xmlns:a16="http://schemas.microsoft.com/office/drawing/2014/main" id="{053E2554-49CE-45F5-9087-DC2D03D5953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999221" y="6308761"/>
            <a:ext cx="810000" cy="168361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1728000" rIns="0">
            <a:normAutofit/>
          </a:bodyPr>
          <a:lstStyle>
            <a:lvl1pPr marL="0" indent="0">
              <a:buNone/>
              <a:defRPr sz="100">
                <a:solidFill>
                  <a:srgbClr val="E6E6E6"/>
                </a:solidFill>
              </a:defRPr>
            </a:lvl1pPr>
          </a:lstStyle>
          <a:p>
            <a:pPr lvl="0"/>
            <a:r>
              <a:rPr lang="nl-NL" noProof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58059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ofdstuk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4878640"/>
            <a:ext cx="10563225" cy="1250698"/>
          </a:xfrm>
        </p:spPr>
        <p:txBody>
          <a:bodyPr/>
          <a:lstStyle>
            <a:lvl1pPr>
              <a:lnSpc>
                <a:spcPct val="100000"/>
              </a:lnSpc>
              <a:defRPr spc="-40" baseline="0"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481C6-1BB8-4CDA-AF48-6902D55D8DA8}" type="datetime1">
              <a:rPr lang="nl-NL" noProof="0" smtClean="0"/>
              <a:t>12-10-2022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Tuin- en landschapsinrichting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11" name="Tijdelijke aanduiding voor afbeelding 24">
            <a:extLst>
              <a:ext uri="{FF2B5EF4-FFF2-40B4-BE49-F238E27FC236}">
                <a16:creationId xmlns:a16="http://schemas.microsoft.com/office/drawing/2014/main" id="{F8818275-0ECE-4EEA-85E4-E5F24E3D1D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1999" cy="4620126"/>
          </a:xfrm>
          <a:solidFill>
            <a:schemeClr val="accent3">
              <a:lumMod val="20000"/>
              <a:lumOff val="80000"/>
            </a:schemeClr>
          </a:solidFill>
        </p:spPr>
        <p:txBody>
          <a:bodyPr tIns="3816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833F10DA-7BE3-44BC-AD73-417280AF88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1476" y="4878640"/>
            <a:ext cx="885824" cy="1250698"/>
          </a:xfrm>
        </p:spPr>
        <p:txBody>
          <a:bodyPr tIns="36000">
            <a:normAutofit/>
          </a:bodyPr>
          <a:lstStyle>
            <a:lvl1pPr marL="0" indent="0">
              <a:buNone/>
              <a:defRPr lang="nl-NL" sz="4000" b="1" kern="1200" spc="-4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l-NL" noProof="0"/>
              <a:t>nr.</a:t>
            </a:r>
          </a:p>
        </p:txBody>
      </p:sp>
      <p:grpSp>
        <p:nvGrpSpPr>
          <p:cNvPr id="13" name="Logo">
            <a:extLst>
              <a:ext uri="{FF2B5EF4-FFF2-40B4-BE49-F238E27FC236}">
                <a16:creationId xmlns:a16="http://schemas.microsoft.com/office/drawing/2014/main" id="{131E4FBE-CE9E-49C3-B0DC-AC42D8D7FE3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99222" y="6308761"/>
            <a:ext cx="810000" cy="168361"/>
            <a:chOff x="4033837" y="3000375"/>
            <a:chExt cx="2429593" cy="504996"/>
          </a:xfrm>
          <a:solidFill>
            <a:schemeClr val="tx1"/>
          </a:solidFill>
        </p:grpSpPr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CF560A07-571E-49CB-8BF2-FE03BE61598C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CD13A10B-1187-4201-895D-30E8DEF1EE00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2A9AF56A-6CE2-4855-B82D-85682D690397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063D4F54-662C-4A93-8440-C00F6D6910A5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8" name="Vrije vorm: vorm 17">
              <a:extLst>
                <a:ext uri="{FF2B5EF4-FFF2-40B4-BE49-F238E27FC236}">
                  <a16:creationId xmlns:a16="http://schemas.microsoft.com/office/drawing/2014/main" id="{FB0ED5F0-B2E4-4EB4-BCDE-0941DEEFB53E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9" name="Vrije vorm: vorm 18">
              <a:extLst>
                <a:ext uri="{FF2B5EF4-FFF2-40B4-BE49-F238E27FC236}">
                  <a16:creationId xmlns:a16="http://schemas.microsoft.com/office/drawing/2014/main" id="{E18D3603-7DA4-428B-96E2-9E23C7709365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20" name="Vrije vorm: vorm 19">
              <a:extLst>
                <a:ext uri="{FF2B5EF4-FFF2-40B4-BE49-F238E27FC236}">
                  <a16:creationId xmlns:a16="http://schemas.microsoft.com/office/drawing/2014/main" id="{6486DE3C-E5E2-4469-ABC8-3029D46C85AC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</p:grpSp>
    </p:spTree>
    <p:extLst>
      <p:ext uri="{BB962C8B-B14F-4D97-AF65-F5344CB8AC3E}">
        <p14:creationId xmlns:p14="http://schemas.microsoft.com/office/powerpoint/2010/main" val="629283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ofdstuk met afbeelding Blauw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4878640"/>
            <a:ext cx="10563225" cy="1250698"/>
          </a:xfrm>
        </p:spPr>
        <p:txBody>
          <a:bodyPr/>
          <a:lstStyle>
            <a:lvl1pPr>
              <a:lnSpc>
                <a:spcPct val="100000"/>
              </a:lnSpc>
              <a:defRPr spc="-40" baseline="0"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FA660-1FE0-45D2-A7E7-2FD6BC256B21}" type="datetime1">
              <a:rPr lang="nl-NL" noProof="0" smtClean="0"/>
              <a:t>12-10-2022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Tuin- en landschapsinrichting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11" name="Tijdelijke aanduiding voor afbeelding 24">
            <a:extLst>
              <a:ext uri="{FF2B5EF4-FFF2-40B4-BE49-F238E27FC236}">
                <a16:creationId xmlns:a16="http://schemas.microsoft.com/office/drawing/2014/main" id="{F8818275-0ECE-4EEA-85E4-E5F24E3D1D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1999" cy="4620126"/>
          </a:xfrm>
          <a:solidFill>
            <a:schemeClr val="accent3">
              <a:lumMod val="20000"/>
              <a:lumOff val="80000"/>
            </a:schemeClr>
          </a:solidFill>
        </p:spPr>
        <p:txBody>
          <a:bodyPr tIns="3816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833F10DA-7BE3-44BC-AD73-417280AF88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1476" y="4878640"/>
            <a:ext cx="885824" cy="1250698"/>
          </a:xfrm>
        </p:spPr>
        <p:txBody>
          <a:bodyPr tIns="36000">
            <a:normAutofit/>
          </a:bodyPr>
          <a:lstStyle>
            <a:lvl1pPr marL="0" indent="0">
              <a:buNone/>
              <a:defRPr lang="nl-NL" sz="4000" b="1" kern="1200" spc="-40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l-NL" noProof="0"/>
              <a:t>nr.</a:t>
            </a:r>
          </a:p>
        </p:txBody>
      </p:sp>
      <p:grpSp>
        <p:nvGrpSpPr>
          <p:cNvPr id="9" name="Logo">
            <a:extLst>
              <a:ext uri="{FF2B5EF4-FFF2-40B4-BE49-F238E27FC236}">
                <a16:creationId xmlns:a16="http://schemas.microsoft.com/office/drawing/2014/main" id="{8154B1E2-03C9-4C2E-B0D6-C4E6F2009E6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99221" y="6308761"/>
            <a:ext cx="810000" cy="168361"/>
            <a:chOff x="4033837" y="3000375"/>
            <a:chExt cx="2429593" cy="504996"/>
          </a:xfrm>
          <a:solidFill>
            <a:schemeClr val="accent1"/>
          </a:solidFill>
        </p:grpSpPr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D8B74DBB-28C8-47E9-AA27-F8D399B9526D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4B2EC2F3-D1E1-4014-90D5-4F8B24861A3A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B1C2803A-0EF6-4E34-9DB4-496EB7F724D8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B9C63037-3A08-47AF-A098-63FFDD89854B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43C48D06-7C65-4FAB-A385-32C7A78D546F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13146446-781B-4CD5-8D83-F40D7172B4A9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8" name="Vrije vorm: vorm 17">
              <a:extLst>
                <a:ext uri="{FF2B5EF4-FFF2-40B4-BE49-F238E27FC236}">
                  <a16:creationId xmlns:a16="http://schemas.microsoft.com/office/drawing/2014/main" id="{7C1F7F4C-FA11-4AC0-BBB4-F6B1E8762A2A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2565751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F5F28369-D853-41FC-B421-7149A2BF2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96863"/>
            <a:ext cx="10108030" cy="1160403"/>
          </a:xfrm>
          <a:prstGeom prst="rect">
            <a:avLst/>
          </a:prstGeom>
        </p:spPr>
        <p:txBody>
          <a:bodyPr vert="horz" lIns="0" tIns="36000" rIns="0" bIns="0" rtlCol="0" anchor="t" anchorCtr="0">
            <a:noAutofit/>
          </a:bodyPr>
          <a:lstStyle/>
          <a:p>
            <a:endParaRPr lang="nl-NL" noProof="0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C07AA40-F257-4F75-AEE1-A6910D0C56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475" y="1709739"/>
            <a:ext cx="11449050" cy="43561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noProof="0" dirty="0"/>
              <a:t>Klikken om de tekststijl van het model te bewerken</a:t>
            </a:r>
          </a:p>
          <a:p>
            <a:pPr lvl="1"/>
            <a:r>
              <a:rPr lang="nl-NL" noProof="0" dirty="0"/>
              <a:t>Tweede niveau</a:t>
            </a:r>
          </a:p>
          <a:p>
            <a:pPr lvl="2"/>
            <a:r>
              <a:rPr lang="nl-NL" noProof="0" dirty="0"/>
              <a:t>Derde niveau</a:t>
            </a:r>
          </a:p>
          <a:p>
            <a:pPr lvl="3"/>
            <a:r>
              <a:rPr lang="nl-NL" noProof="0" dirty="0"/>
              <a:t>Vierde niveau</a:t>
            </a:r>
          </a:p>
          <a:p>
            <a:pPr lvl="4"/>
            <a:r>
              <a:rPr lang="nl-NL" noProof="0" dirty="0"/>
              <a:t>Vijfde niveau</a:t>
            </a:r>
          </a:p>
          <a:p>
            <a:pPr lvl="5"/>
            <a:r>
              <a:rPr lang="nl-NL" noProof="0" dirty="0"/>
              <a:t>Zesde niveau</a:t>
            </a:r>
          </a:p>
          <a:p>
            <a:pPr lvl="6"/>
            <a:r>
              <a:rPr lang="nl-NL" noProof="0" dirty="0"/>
              <a:t>Zevende niveau - Subtitel</a:t>
            </a:r>
          </a:p>
          <a:p>
            <a:pPr lvl="7"/>
            <a:r>
              <a:rPr lang="nl-NL" noProof="0" dirty="0"/>
              <a:t>Achtste niveau - Subtitel</a:t>
            </a:r>
          </a:p>
          <a:p>
            <a:pPr lvl="8"/>
            <a:r>
              <a:rPr lang="nl-NL" noProof="0" dirty="0"/>
              <a:t>Negende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3F86E3F-0C63-4E97-895C-45E3D9DA10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5999" y="7020000"/>
            <a:ext cx="1620000" cy="21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rgbClr val="E6E6E6"/>
                </a:solidFill>
              </a:defRPr>
            </a:lvl1pPr>
          </a:lstStyle>
          <a:p>
            <a:fld id="{720E6B93-C93C-46F1-BCBF-E0844F30DB2C}" type="datetime1">
              <a:rPr lang="nl-NL" noProof="0" smtClean="0"/>
              <a:t>12-10-2022</a:t>
            </a:fld>
            <a:endParaRPr lang="nl-NL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77FCBCE-DC2F-4902-A3CE-81254D6F4A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568" y="6325170"/>
            <a:ext cx="5296057" cy="21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Tuin- en landschapsinrichting</a:t>
            </a:r>
            <a:endParaRPr lang="nl-NL" noProof="0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EA90362-143D-4A57-889A-3B5E336B0A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1476" y="6325170"/>
            <a:ext cx="311944" cy="21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 b="1">
                <a:solidFill>
                  <a:schemeClr val="tx1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 dirty="0"/>
          </a:p>
        </p:txBody>
      </p:sp>
      <p:grpSp>
        <p:nvGrpSpPr>
          <p:cNvPr id="10" name="Logo">
            <a:extLst>
              <a:ext uri="{FF2B5EF4-FFF2-40B4-BE49-F238E27FC236}">
                <a16:creationId xmlns:a16="http://schemas.microsoft.com/office/drawing/2014/main" id="{AC2B3D40-4D66-4B96-8808-38A2F4F4C97E}"/>
              </a:ext>
            </a:extLst>
          </p:cNvPr>
          <p:cNvGrpSpPr>
            <a:grpSpLocks noChangeAspect="1"/>
          </p:cNvGrpSpPr>
          <p:nvPr/>
        </p:nvGrpSpPr>
        <p:grpSpPr>
          <a:xfrm>
            <a:off x="10999221" y="6308761"/>
            <a:ext cx="810000" cy="168361"/>
            <a:chOff x="4033837" y="3000375"/>
            <a:chExt cx="2429593" cy="504996"/>
          </a:xfrm>
          <a:solidFill>
            <a:schemeClr val="tx1"/>
          </a:solidFill>
        </p:grpSpPr>
        <p:sp>
          <p:nvSpPr>
            <p:cNvPr id="11" name="Vrije vorm: vorm 10">
              <a:extLst>
                <a:ext uri="{FF2B5EF4-FFF2-40B4-BE49-F238E27FC236}">
                  <a16:creationId xmlns:a16="http://schemas.microsoft.com/office/drawing/2014/main" id="{71AEE973-A991-4793-A737-1C2D82A7AA3E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DE6AAFCD-6B85-4093-8424-57DECBB9020C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804F2F31-380C-400D-9AC4-1FDFA21E5423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595ECC52-9B4D-430D-979C-990E6A3C971C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4085E259-5C17-488D-9829-4345C64B80F9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9DFBDC82-81BF-49C8-9ADC-C124E19655F5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24B01084-4721-4A15-87C0-03BBF8FE1D2C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689854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 spc="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32000" indent="-216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-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00000"/>
        </a:lnSpc>
        <a:spcBef>
          <a:spcPts val="0"/>
        </a:spcBef>
        <a:buFontTx/>
        <a:buNone/>
        <a:defRPr sz="18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0"/>
        </a:spcBef>
        <a:buFont typeface="+mj-lt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432000" indent="-432000" algn="l" defTabSz="914400" rtl="0" eaLnBrk="1" latinLnBrk="0" hangingPunct="1">
        <a:lnSpc>
          <a:spcPct val="100000"/>
        </a:lnSpc>
        <a:spcBef>
          <a:spcPts val="0"/>
        </a:spcBef>
        <a:buFont typeface="+mj-lt"/>
        <a:buAutoNum type="arabicPeriod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864000" indent="-4320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+mj-lt"/>
        <a:buAutoNum type="alphaLcPeriod"/>
        <a:defRPr lang="nl-NL" sz="1800" kern="1200" noProof="0" dirty="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lang="nl-NL" sz="3000" kern="1200" noProof="0" dirty="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pos="234">
          <p15:clr>
            <a:srgbClr val="F26B43"/>
          </p15:clr>
        </p15:guide>
        <p15:guide id="4" pos="7446">
          <p15:clr>
            <a:srgbClr val="F26B43"/>
          </p15:clr>
        </p15:guide>
        <p15:guide id="5" orient="horz" pos="187">
          <p15:clr>
            <a:srgbClr val="F26B43"/>
          </p15:clr>
        </p15:guide>
        <p15:guide id="6" orient="horz" pos="1071">
          <p15:clr>
            <a:srgbClr val="F26B43"/>
          </p15:clr>
        </p15:guide>
        <p15:guide id="7" orient="horz" pos="3861">
          <p15:clr>
            <a:srgbClr val="F26B43"/>
          </p15:clr>
        </p15:guide>
        <p15:guide id="8" orient="horz" pos="398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1726F9-96EE-409E-A5F6-E12A03E5B99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IBS Plant</a:t>
            </a:r>
            <a:br>
              <a:rPr lang="nl-NL" dirty="0"/>
            </a:br>
            <a:r>
              <a:rPr lang="nl-NL" sz="3600" dirty="0"/>
              <a:t>Lijst 5 | heesters</a:t>
            </a:r>
            <a:br>
              <a:rPr lang="nl-NL" dirty="0"/>
            </a:br>
            <a:br>
              <a:rPr lang="nl-NL" sz="2800" dirty="0"/>
            </a:br>
            <a:r>
              <a:rPr lang="nl-NL" sz="2800" dirty="0"/>
              <a:t>Hovenier niveau 3 BOL-BBL</a:t>
            </a:r>
            <a:br>
              <a:rPr lang="nl-NL" sz="2800" dirty="0"/>
            </a:br>
            <a:r>
              <a:rPr lang="nl-NL" sz="2800" dirty="0"/>
              <a:t>Opzichter- Uitvoerder Niveau 4 BOL-BBL</a:t>
            </a:r>
            <a:br>
              <a:rPr lang="nl-NL" sz="2800" dirty="0"/>
            </a:br>
            <a:endParaRPr lang="nl-NL" sz="2800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6664132E-6C04-44D1-AEFE-ABE94F405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B76B8B-DE07-48A4-9913-B57A52F2F853}" type="slidenum">
              <a:rPr kumimoji="0" lang="nl-NL" sz="1200" b="1" i="0" u="none" strike="noStrike" kern="1200" cap="none" spc="0" normalizeH="0" baseline="0" noProof="0" smtClean="0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nl-NL" sz="1200" b="1" i="0" u="none" strike="noStrike" kern="1200" cap="none" spc="0" normalizeH="0" baseline="0" noProof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E14E3DD-556C-4AEA-9298-E71847B59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8BE691-675D-4E26-AE76-E2DA1D4DF4B0}" type="datetime1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6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12-10-2022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00064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ijdelijke aanduiding voor voettekst 3">
            <a:extLst>
              <a:ext uri="{FF2B5EF4-FFF2-40B4-BE49-F238E27FC236}">
                <a16:creationId xmlns:a16="http://schemas.microsoft.com/office/drawing/2014/main" id="{0E8215DD-D9A8-812D-8F5A-EBFB871F6F6F}"/>
              </a:ext>
            </a:extLst>
          </p:cNvPr>
          <p:cNvSpPr txBox="1">
            <a:spLocks/>
          </p:cNvSpPr>
          <p:nvPr/>
        </p:nvSpPr>
        <p:spPr>
          <a:xfrm>
            <a:off x="1174750" y="6325170"/>
            <a:ext cx="4921250" cy="21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srgbClr val="0006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Tuin- en landschapsinrichting</a:t>
            </a:r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srgbClr val="00064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10002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A7097A23-226E-B723-F57C-315D7904CC3B}"/>
              </a:ext>
            </a:extLst>
          </p:cNvPr>
          <p:cNvSpPr txBox="1">
            <a:spLocks/>
          </p:cNvSpPr>
          <p:nvPr/>
        </p:nvSpPr>
        <p:spPr>
          <a:xfrm>
            <a:off x="741286" y="5332691"/>
            <a:ext cx="11162097" cy="1004764"/>
          </a:xfrm>
          <a:prstGeom prst="rect">
            <a:avLst/>
          </a:prstGeom>
        </p:spPr>
        <p:txBody>
          <a:bodyPr/>
          <a:lstStyle>
            <a:lvl1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-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2000" indent="-432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64000" indent="-432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defRPr lang="nl-NL" sz="18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nl-NL" sz="30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6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Blad houdende bodembedekende heester, aan bladbasis een tot 3 hoofdbladnerven  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6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Blad staat afwisselt tot kruiswijs ingepland 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6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Droge tot matig vochtige gronden </a:t>
            </a:r>
          </a:p>
        </p:txBody>
      </p:sp>
      <p:sp>
        <p:nvSpPr>
          <p:cNvPr id="10" name="Tijdelijke aanduiding voor voettekst 2">
            <a:extLst>
              <a:ext uri="{FF2B5EF4-FFF2-40B4-BE49-F238E27FC236}">
                <a16:creationId xmlns:a16="http://schemas.microsoft.com/office/drawing/2014/main" id="{E55A5026-74ED-0803-15C3-49BED20F56C0}"/>
              </a:ext>
            </a:extLst>
          </p:cNvPr>
          <p:cNvSpPr txBox="1">
            <a:spLocks/>
          </p:cNvSpPr>
          <p:nvPr/>
        </p:nvSpPr>
        <p:spPr>
          <a:xfrm>
            <a:off x="683420" y="6449289"/>
            <a:ext cx="5296057" cy="196365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srgbClr val="0006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Tuin- en landschapsinrichting</a:t>
            </a:r>
          </a:p>
        </p:txBody>
      </p:sp>
      <p:sp>
        <p:nvSpPr>
          <p:cNvPr id="11" name="Tijdelijke aanduiding voor dianummer 3">
            <a:extLst>
              <a:ext uri="{FF2B5EF4-FFF2-40B4-BE49-F238E27FC236}">
                <a16:creationId xmlns:a16="http://schemas.microsoft.com/office/drawing/2014/main" id="{AEB06D44-26CC-726C-5C71-DA88BBD900D1}"/>
              </a:ext>
            </a:extLst>
          </p:cNvPr>
          <p:cNvSpPr txBox="1">
            <a:spLocks/>
          </p:cNvSpPr>
          <p:nvPr/>
        </p:nvSpPr>
        <p:spPr>
          <a:xfrm>
            <a:off x="371476" y="6453137"/>
            <a:ext cx="369810" cy="192517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B76B8B-DE07-48A4-9913-B57A52F2F853}" type="slidenum">
              <a:rPr kumimoji="0" lang="nl-NL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6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nl-NL" sz="1200" b="1" i="0" u="none" strike="noStrike" kern="1200" cap="none" spc="0" normalizeH="0" baseline="0" noProof="0" dirty="0">
              <a:ln>
                <a:noFill/>
              </a:ln>
              <a:solidFill>
                <a:srgbClr val="00064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75EBDB94-C9F3-30A4-21F9-976653305C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6381" y="331712"/>
            <a:ext cx="8704050" cy="385262"/>
          </a:xfrm>
        </p:spPr>
        <p:txBody>
          <a:bodyPr wrap="none" tIns="0" anchor="t" anchorCtr="0"/>
          <a:lstStyle/>
          <a:p>
            <a:r>
              <a:rPr lang="nl-NL" sz="2800" spc="0" dirty="0" err="1"/>
              <a:t>Ceanothus</a:t>
            </a:r>
            <a:r>
              <a:rPr lang="nl-NL" sz="2800" spc="0" dirty="0"/>
              <a:t> </a:t>
            </a:r>
            <a:r>
              <a:rPr lang="nl-NL" sz="2800" spc="0" dirty="0" err="1"/>
              <a:t>th</a:t>
            </a:r>
            <a:r>
              <a:rPr lang="nl-NL" sz="2800" dirty="0" err="1"/>
              <a:t>ysiflorus</a:t>
            </a:r>
            <a:r>
              <a:rPr lang="nl-NL" sz="2800" dirty="0"/>
              <a:t> ‘</a:t>
            </a:r>
            <a:r>
              <a:rPr lang="nl-NL" sz="2800" dirty="0" err="1"/>
              <a:t>Repens</a:t>
            </a:r>
            <a:r>
              <a:rPr lang="nl-NL" sz="2800" dirty="0"/>
              <a:t>’</a:t>
            </a:r>
            <a:endParaRPr lang="nl-NL" sz="2800" spc="0" dirty="0"/>
          </a:p>
        </p:txBody>
      </p:sp>
      <p:sp>
        <p:nvSpPr>
          <p:cNvPr id="14" name="Tijdelijke aanduiding voor inhoud 2">
            <a:extLst>
              <a:ext uri="{FF2B5EF4-FFF2-40B4-BE49-F238E27FC236}">
                <a16:creationId xmlns:a16="http://schemas.microsoft.com/office/drawing/2014/main" id="{5D05E8AB-32B2-2FE4-D886-A0249BAB578E}"/>
              </a:ext>
            </a:extLst>
          </p:cNvPr>
          <p:cNvSpPr txBox="1">
            <a:spLocks/>
          </p:cNvSpPr>
          <p:nvPr/>
        </p:nvSpPr>
        <p:spPr>
          <a:xfrm>
            <a:off x="606425" y="764483"/>
            <a:ext cx="11070623" cy="731439"/>
          </a:xfrm>
          <a:prstGeom prst="rect">
            <a:avLst/>
          </a:prstGeom>
        </p:spPr>
        <p:txBody>
          <a:bodyPr/>
          <a:lstStyle>
            <a:lvl1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-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2000" indent="-432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64000" indent="-432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defRPr lang="nl-NL" sz="18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nl-NL" sz="30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644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Sikkelbloem of Amerikaanse sering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6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Pluimvormig </a:t>
            </a:r>
          </a:p>
        </p:txBody>
      </p:sp>
      <p:pic>
        <p:nvPicPr>
          <p:cNvPr id="5" name="Tijdelijke aanduiding voor afbeelding 4">
            <a:extLst>
              <a:ext uri="{FF2B5EF4-FFF2-40B4-BE49-F238E27FC236}">
                <a16:creationId xmlns:a16="http://schemas.microsoft.com/office/drawing/2014/main" id="{1D0CD266-14C3-1450-83B9-75CAC7916990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/>
          <a:srcRect l="8838" r="8838"/>
          <a:stretch>
            <a:fillRect/>
          </a:stretch>
        </p:blipFill>
        <p:spPr>
          <a:xfrm>
            <a:off x="8032750" y="1933575"/>
            <a:ext cx="3417888" cy="2989263"/>
          </a:xfrm>
          <a:prstGeom prst="rect">
            <a:avLst/>
          </a:prstGeom>
        </p:spPr>
      </p:pic>
      <p:pic>
        <p:nvPicPr>
          <p:cNvPr id="8194" name="Picture 2" descr="Ceanothus thyrsiflorus repens – Plantentuin Esveld">
            <a:extLst>
              <a:ext uri="{FF2B5EF4-FFF2-40B4-BE49-F238E27FC236}">
                <a16:creationId xmlns:a16="http://schemas.microsoft.com/office/drawing/2014/main" id="{7F652719-DA19-23BD-BD8D-D12AD808F354}"/>
              </a:ext>
            </a:extLst>
          </p:cNvPr>
          <p:cNvPicPr>
            <a:picLocks noGrp="1" noChangeAspect="1" noChangeArrowheads="1"/>
          </p:cNvPicPr>
          <p:nvPr>
            <p:ph type="pic" sz="quarter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8" r="13248"/>
          <a:stretch>
            <a:fillRect/>
          </a:stretch>
        </p:blipFill>
        <p:spPr bwMode="auto">
          <a:xfrm>
            <a:off x="741363" y="1933575"/>
            <a:ext cx="3417887" cy="298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eanothus - Amerikaanse sering, soorten, snoeien">
            <a:extLst>
              <a:ext uri="{FF2B5EF4-FFF2-40B4-BE49-F238E27FC236}">
                <a16:creationId xmlns:a16="http://schemas.microsoft.com/office/drawing/2014/main" id="{B9A51FB5-C3DF-A5B1-7A51-E5874DF2B144}"/>
              </a:ext>
            </a:extLst>
          </p:cNvPr>
          <p:cNvPicPr>
            <a:picLocks noGrp="1" noChangeAspect="1" noChangeArrowheads="1"/>
          </p:cNvPicPr>
          <p:nvPr>
            <p:ph type="pic" sz="quarter" idx="16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1" r="11591"/>
          <a:stretch>
            <a:fillRect/>
          </a:stretch>
        </p:blipFill>
        <p:spPr bwMode="auto">
          <a:xfrm>
            <a:off x="4386263" y="1933575"/>
            <a:ext cx="3419475" cy="298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75478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A7097A23-226E-B723-F57C-315D7904CC3B}"/>
              </a:ext>
            </a:extLst>
          </p:cNvPr>
          <p:cNvSpPr txBox="1">
            <a:spLocks/>
          </p:cNvSpPr>
          <p:nvPr/>
        </p:nvSpPr>
        <p:spPr>
          <a:xfrm>
            <a:off x="741286" y="5279528"/>
            <a:ext cx="11162097" cy="1004764"/>
          </a:xfrm>
          <a:prstGeom prst="rect">
            <a:avLst/>
          </a:prstGeom>
        </p:spPr>
        <p:txBody>
          <a:bodyPr/>
          <a:lstStyle>
            <a:lvl1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-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2000" indent="-432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64000" indent="-432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defRPr lang="nl-NL" sz="18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nl-NL" sz="30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6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Hoogte 50 tot 70 centimeter 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6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Goud gele bloemen 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6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Zee aan bloemen in mei/juni</a:t>
            </a:r>
          </a:p>
        </p:txBody>
      </p:sp>
      <p:sp>
        <p:nvSpPr>
          <p:cNvPr id="10" name="Tijdelijke aanduiding voor voettekst 2">
            <a:extLst>
              <a:ext uri="{FF2B5EF4-FFF2-40B4-BE49-F238E27FC236}">
                <a16:creationId xmlns:a16="http://schemas.microsoft.com/office/drawing/2014/main" id="{E55A5026-74ED-0803-15C3-49BED20F56C0}"/>
              </a:ext>
            </a:extLst>
          </p:cNvPr>
          <p:cNvSpPr txBox="1">
            <a:spLocks/>
          </p:cNvSpPr>
          <p:nvPr/>
        </p:nvSpPr>
        <p:spPr>
          <a:xfrm>
            <a:off x="683420" y="6449289"/>
            <a:ext cx="5296057" cy="196365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srgbClr val="0006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Tuin- en landschapsinrichting</a:t>
            </a:r>
          </a:p>
        </p:txBody>
      </p:sp>
      <p:sp>
        <p:nvSpPr>
          <p:cNvPr id="11" name="Tijdelijke aanduiding voor dianummer 3">
            <a:extLst>
              <a:ext uri="{FF2B5EF4-FFF2-40B4-BE49-F238E27FC236}">
                <a16:creationId xmlns:a16="http://schemas.microsoft.com/office/drawing/2014/main" id="{AEB06D44-26CC-726C-5C71-DA88BBD900D1}"/>
              </a:ext>
            </a:extLst>
          </p:cNvPr>
          <p:cNvSpPr txBox="1">
            <a:spLocks/>
          </p:cNvSpPr>
          <p:nvPr/>
        </p:nvSpPr>
        <p:spPr>
          <a:xfrm>
            <a:off x="371476" y="6453137"/>
            <a:ext cx="369810" cy="192517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B76B8B-DE07-48A4-9913-B57A52F2F853}" type="slidenum">
              <a:rPr kumimoji="0" lang="nl-NL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6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nl-NL" sz="1200" b="1" i="0" u="none" strike="noStrike" kern="1200" cap="none" spc="0" normalizeH="0" baseline="0" noProof="0" dirty="0">
              <a:ln>
                <a:noFill/>
              </a:ln>
              <a:solidFill>
                <a:srgbClr val="00064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75EBDB94-C9F3-30A4-21F9-976653305C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6381" y="331712"/>
            <a:ext cx="8704050" cy="385262"/>
          </a:xfrm>
        </p:spPr>
        <p:txBody>
          <a:bodyPr wrap="none" tIns="0" anchor="t" anchorCtr="0"/>
          <a:lstStyle/>
          <a:p>
            <a:r>
              <a:rPr lang="nl-NL" sz="2800" spc="0" dirty="0" err="1"/>
              <a:t>Genista</a:t>
            </a:r>
            <a:r>
              <a:rPr lang="nl-NL" sz="2800" spc="0" dirty="0"/>
              <a:t> </a:t>
            </a:r>
            <a:r>
              <a:rPr lang="nl-NL" sz="2800" spc="0" dirty="0" err="1"/>
              <a:t>lydia</a:t>
            </a:r>
            <a:endParaRPr lang="nl-NL" sz="2800" spc="0" dirty="0"/>
          </a:p>
        </p:txBody>
      </p:sp>
      <p:sp>
        <p:nvSpPr>
          <p:cNvPr id="14" name="Tijdelijke aanduiding voor inhoud 2">
            <a:extLst>
              <a:ext uri="{FF2B5EF4-FFF2-40B4-BE49-F238E27FC236}">
                <a16:creationId xmlns:a16="http://schemas.microsoft.com/office/drawing/2014/main" id="{5D05E8AB-32B2-2FE4-D886-A0249BAB578E}"/>
              </a:ext>
            </a:extLst>
          </p:cNvPr>
          <p:cNvSpPr txBox="1">
            <a:spLocks/>
          </p:cNvSpPr>
          <p:nvPr/>
        </p:nvSpPr>
        <p:spPr>
          <a:xfrm>
            <a:off x="606425" y="764483"/>
            <a:ext cx="11070623" cy="731439"/>
          </a:xfrm>
          <a:prstGeom prst="rect">
            <a:avLst/>
          </a:prstGeom>
        </p:spPr>
        <p:txBody>
          <a:bodyPr/>
          <a:lstStyle>
            <a:lvl1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-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2000" indent="-432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64000" indent="-432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defRPr lang="nl-NL" sz="18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nl-NL" sz="30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644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Verfbloem of heidebrem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6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</a:t>
            </a:r>
          </a:p>
        </p:txBody>
      </p:sp>
      <p:pic>
        <p:nvPicPr>
          <p:cNvPr id="9218" name="Picture 2" descr="Genista lydia - Heidebrem online kopen - PlantBezorgd">
            <a:extLst>
              <a:ext uri="{FF2B5EF4-FFF2-40B4-BE49-F238E27FC236}">
                <a16:creationId xmlns:a16="http://schemas.microsoft.com/office/drawing/2014/main" id="{BCAD1DF6-2BB7-3E8A-1075-5F3605561F7F}"/>
              </a:ext>
            </a:extLst>
          </p:cNvPr>
          <p:cNvPicPr>
            <a:picLocks noGrp="1" noChangeAspect="1" noChangeArrowheads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7" r="10897"/>
          <a:stretch>
            <a:fillRect/>
          </a:stretch>
        </p:blipFill>
        <p:spPr bwMode="auto">
          <a:xfrm>
            <a:off x="741363" y="1933575"/>
            <a:ext cx="3417887" cy="290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Genista Lydia - Heidebrem;Verfbrem 30-40 cm pot | bol.com">
            <a:extLst>
              <a:ext uri="{FF2B5EF4-FFF2-40B4-BE49-F238E27FC236}">
                <a16:creationId xmlns:a16="http://schemas.microsoft.com/office/drawing/2014/main" id="{2851500F-F796-015A-67F1-CEEA342F36CA}"/>
              </a:ext>
            </a:extLst>
          </p:cNvPr>
          <p:cNvPicPr>
            <a:picLocks noGrp="1" noChangeAspect="1" noChangeArrowheads="1"/>
          </p:cNvPicPr>
          <p:nvPr>
            <p:ph type="pic" sz="quarter" idx="16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5" b="7455"/>
          <a:stretch>
            <a:fillRect/>
          </a:stretch>
        </p:blipFill>
        <p:spPr bwMode="auto">
          <a:xfrm>
            <a:off x="4251325" y="1933575"/>
            <a:ext cx="3417888" cy="290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Genista lydia | Landscape Plants | Oregon State University">
            <a:extLst>
              <a:ext uri="{FF2B5EF4-FFF2-40B4-BE49-F238E27FC236}">
                <a16:creationId xmlns:a16="http://schemas.microsoft.com/office/drawing/2014/main" id="{C26E763E-8CC8-01F3-3736-A4FA51802678}"/>
              </a:ext>
            </a:extLst>
          </p:cNvPr>
          <p:cNvPicPr>
            <a:picLocks noGrp="1" noChangeAspect="1" noChangeArrowheads="1"/>
          </p:cNvPicPr>
          <p:nvPr>
            <p:ph type="pic" sz="quarter" idx="17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6" r="5986"/>
          <a:stretch>
            <a:fillRect/>
          </a:stretch>
        </p:blipFill>
        <p:spPr bwMode="auto">
          <a:xfrm>
            <a:off x="7897813" y="1933575"/>
            <a:ext cx="3417887" cy="290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34903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A7097A23-226E-B723-F57C-315D7904CC3B}"/>
              </a:ext>
            </a:extLst>
          </p:cNvPr>
          <p:cNvSpPr txBox="1">
            <a:spLocks/>
          </p:cNvSpPr>
          <p:nvPr/>
        </p:nvSpPr>
        <p:spPr>
          <a:xfrm>
            <a:off x="741286" y="5279528"/>
            <a:ext cx="11162097" cy="1004764"/>
          </a:xfrm>
          <a:prstGeom prst="rect">
            <a:avLst/>
          </a:prstGeom>
        </p:spPr>
        <p:txBody>
          <a:bodyPr/>
          <a:lstStyle>
            <a:lvl1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-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2000" indent="-432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64000" indent="-432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defRPr lang="nl-NL" sz="18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nl-NL" sz="30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6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Groene twijgen.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6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Langwerpige groen bladeren, bladverliezend.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6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Verdraagt goed hitte, alle type bodems </a:t>
            </a:r>
          </a:p>
        </p:txBody>
      </p:sp>
      <p:sp>
        <p:nvSpPr>
          <p:cNvPr id="10" name="Tijdelijke aanduiding voor voettekst 2">
            <a:extLst>
              <a:ext uri="{FF2B5EF4-FFF2-40B4-BE49-F238E27FC236}">
                <a16:creationId xmlns:a16="http://schemas.microsoft.com/office/drawing/2014/main" id="{E55A5026-74ED-0803-15C3-49BED20F56C0}"/>
              </a:ext>
            </a:extLst>
          </p:cNvPr>
          <p:cNvSpPr txBox="1">
            <a:spLocks/>
          </p:cNvSpPr>
          <p:nvPr/>
        </p:nvSpPr>
        <p:spPr>
          <a:xfrm>
            <a:off x="683420" y="6449289"/>
            <a:ext cx="5296057" cy="196365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srgbClr val="0006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Tuin- en landschapsinrichting</a:t>
            </a:r>
          </a:p>
        </p:txBody>
      </p:sp>
      <p:sp>
        <p:nvSpPr>
          <p:cNvPr id="11" name="Tijdelijke aanduiding voor dianummer 3">
            <a:extLst>
              <a:ext uri="{FF2B5EF4-FFF2-40B4-BE49-F238E27FC236}">
                <a16:creationId xmlns:a16="http://schemas.microsoft.com/office/drawing/2014/main" id="{AEB06D44-26CC-726C-5C71-DA88BBD900D1}"/>
              </a:ext>
            </a:extLst>
          </p:cNvPr>
          <p:cNvSpPr txBox="1">
            <a:spLocks/>
          </p:cNvSpPr>
          <p:nvPr/>
        </p:nvSpPr>
        <p:spPr>
          <a:xfrm>
            <a:off x="371476" y="6453137"/>
            <a:ext cx="369810" cy="192517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B76B8B-DE07-48A4-9913-B57A52F2F853}" type="slidenum">
              <a:rPr kumimoji="0" lang="nl-NL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6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nl-NL" sz="1200" b="1" i="0" u="none" strike="noStrike" kern="1200" cap="none" spc="0" normalizeH="0" baseline="0" noProof="0" dirty="0">
              <a:ln>
                <a:noFill/>
              </a:ln>
              <a:solidFill>
                <a:srgbClr val="00064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75EBDB94-C9F3-30A4-21F9-976653305C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6381" y="331712"/>
            <a:ext cx="8704050" cy="385262"/>
          </a:xfrm>
        </p:spPr>
        <p:txBody>
          <a:bodyPr wrap="none" tIns="0" anchor="t" anchorCtr="0"/>
          <a:lstStyle/>
          <a:p>
            <a:r>
              <a:rPr lang="nl-NL" sz="2800" spc="0" dirty="0" err="1"/>
              <a:t>Genista</a:t>
            </a:r>
            <a:r>
              <a:rPr lang="nl-NL" sz="2800" spc="0" dirty="0"/>
              <a:t> </a:t>
            </a:r>
            <a:r>
              <a:rPr lang="nl-NL" sz="2800" spc="0" dirty="0" err="1"/>
              <a:t>lydia</a:t>
            </a:r>
            <a:endParaRPr lang="nl-NL" sz="2800" spc="0" dirty="0"/>
          </a:p>
        </p:txBody>
      </p:sp>
      <p:sp>
        <p:nvSpPr>
          <p:cNvPr id="14" name="Tijdelijke aanduiding voor inhoud 2">
            <a:extLst>
              <a:ext uri="{FF2B5EF4-FFF2-40B4-BE49-F238E27FC236}">
                <a16:creationId xmlns:a16="http://schemas.microsoft.com/office/drawing/2014/main" id="{5D05E8AB-32B2-2FE4-D886-A0249BAB578E}"/>
              </a:ext>
            </a:extLst>
          </p:cNvPr>
          <p:cNvSpPr txBox="1">
            <a:spLocks/>
          </p:cNvSpPr>
          <p:nvPr/>
        </p:nvSpPr>
        <p:spPr>
          <a:xfrm>
            <a:off x="606425" y="764483"/>
            <a:ext cx="11070623" cy="731439"/>
          </a:xfrm>
          <a:prstGeom prst="rect">
            <a:avLst/>
          </a:prstGeom>
        </p:spPr>
        <p:txBody>
          <a:bodyPr/>
          <a:lstStyle>
            <a:lvl1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-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2000" indent="-432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64000" indent="-432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defRPr lang="nl-NL" sz="18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nl-NL" sz="30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644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Verfbloem of heidebrem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6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</a:t>
            </a:r>
          </a:p>
        </p:txBody>
      </p:sp>
      <p:pic>
        <p:nvPicPr>
          <p:cNvPr id="10242" name="Picture 2" descr="Genista lydia - Boomkwekerij Coonen">
            <a:extLst>
              <a:ext uri="{FF2B5EF4-FFF2-40B4-BE49-F238E27FC236}">
                <a16:creationId xmlns:a16="http://schemas.microsoft.com/office/drawing/2014/main" id="{8651912F-BBE2-88D8-8E52-11670E49EAA3}"/>
              </a:ext>
            </a:extLst>
          </p:cNvPr>
          <p:cNvPicPr>
            <a:picLocks noGrp="1" noChangeAspect="1" noChangeArrowheads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88" b="21688"/>
          <a:stretch>
            <a:fillRect/>
          </a:stretch>
        </p:blipFill>
        <p:spPr bwMode="auto">
          <a:xfrm>
            <a:off x="741363" y="1933575"/>
            <a:ext cx="3417887" cy="290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Genista lydia | Landscape Plants | Oregon State University">
            <a:extLst>
              <a:ext uri="{FF2B5EF4-FFF2-40B4-BE49-F238E27FC236}">
                <a16:creationId xmlns:a16="http://schemas.microsoft.com/office/drawing/2014/main" id="{D3347396-D602-2891-2FFE-8A5B3910D572}"/>
              </a:ext>
            </a:extLst>
          </p:cNvPr>
          <p:cNvPicPr>
            <a:picLocks noGrp="1" noChangeAspect="1" noChangeArrowheads="1"/>
          </p:cNvPicPr>
          <p:nvPr>
            <p:ph type="pic" sz="quarter" idx="16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7" r="7487"/>
          <a:stretch>
            <a:fillRect/>
          </a:stretch>
        </p:blipFill>
        <p:spPr bwMode="auto">
          <a:xfrm>
            <a:off x="4251325" y="1933575"/>
            <a:ext cx="3417888" cy="290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>
            <a:extLst>
              <a:ext uri="{FF2B5EF4-FFF2-40B4-BE49-F238E27FC236}">
                <a16:creationId xmlns:a16="http://schemas.microsoft.com/office/drawing/2014/main" id="{9370ED19-70FB-C9E0-DE4A-73F4D77D57E1}"/>
              </a:ext>
            </a:extLst>
          </p:cNvPr>
          <p:cNvPicPr>
            <a:picLocks noGrp="1" noChangeAspect="1" noChangeArrowheads="1"/>
          </p:cNvPicPr>
          <p:nvPr>
            <p:ph type="pic" sz="quarter" idx="17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7" r="10897"/>
          <a:stretch>
            <a:fillRect/>
          </a:stretch>
        </p:blipFill>
        <p:spPr bwMode="auto">
          <a:xfrm>
            <a:off x="7897813" y="1933575"/>
            <a:ext cx="3417887" cy="290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3240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A7097A23-226E-B723-F57C-315D7904CC3B}"/>
              </a:ext>
            </a:extLst>
          </p:cNvPr>
          <p:cNvSpPr txBox="1">
            <a:spLocks/>
          </p:cNvSpPr>
          <p:nvPr/>
        </p:nvSpPr>
        <p:spPr>
          <a:xfrm>
            <a:off x="741286" y="5279528"/>
            <a:ext cx="11162097" cy="1004764"/>
          </a:xfrm>
          <a:prstGeom prst="rect">
            <a:avLst/>
          </a:prstGeom>
        </p:spPr>
        <p:txBody>
          <a:bodyPr/>
          <a:lstStyle>
            <a:lvl1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-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2000" indent="-432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64000" indent="-432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defRPr lang="nl-NL" sz="18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nl-NL" sz="30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6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Hoogte tot 4 meter 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6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Schermbloemen binnen zijde fertiele bloemen en buitenste steriele bloemen 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6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Behaarde bladnerven/ bladeren, grote langwerpig ovale bladeren  </a:t>
            </a:r>
          </a:p>
        </p:txBody>
      </p:sp>
      <p:sp>
        <p:nvSpPr>
          <p:cNvPr id="10" name="Tijdelijke aanduiding voor voettekst 2">
            <a:extLst>
              <a:ext uri="{FF2B5EF4-FFF2-40B4-BE49-F238E27FC236}">
                <a16:creationId xmlns:a16="http://schemas.microsoft.com/office/drawing/2014/main" id="{E55A5026-74ED-0803-15C3-49BED20F56C0}"/>
              </a:ext>
            </a:extLst>
          </p:cNvPr>
          <p:cNvSpPr txBox="1">
            <a:spLocks/>
          </p:cNvSpPr>
          <p:nvPr/>
        </p:nvSpPr>
        <p:spPr>
          <a:xfrm>
            <a:off x="683420" y="6449289"/>
            <a:ext cx="5296057" cy="196365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srgbClr val="0006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Tuin- en landschapsinrichting</a:t>
            </a:r>
          </a:p>
        </p:txBody>
      </p:sp>
      <p:sp>
        <p:nvSpPr>
          <p:cNvPr id="11" name="Tijdelijke aanduiding voor dianummer 3">
            <a:extLst>
              <a:ext uri="{FF2B5EF4-FFF2-40B4-BE49-F238E27FC236}">
                <a16:creationId xmlns:a16="http://schemas.microsoft.com/office/drawing/2014/main" id="{AEB06D44-26CC-726C-5C71-DA88BBD900D1}"/>
              </a:ext>
            </a:extLst>
          </p:cNvPr>
          <p:cNvSpPr txBox="1">
            <a:spLocks/>
          </p:cNvSpPr>
          <p:nvPr/>
        </p:nvSpPr>
        <p:spPr>
          <a:xfrm>
            <a:off x="371476" y="6453137"/>
            <a:ext cx="369810" cy="192517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B76B8B-DE07-48A4-9913-B57A52F2F853}" type="slidenum">
              <a:rPr kumimoji="0" lang="nl-NL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6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nl-NL" sz="1200" b="1" i="0" u="none" strike="noStrike" kern="1200" cap="none" spc="0" normalizeH="0" baseline="0" noProof="0" dirty="0">
              <a:ln>
                <a:noFill/>
              </a:ln>
              <a:solidFill>
                <a:srgbClr val="00064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75EBDB94-C9F3-30A4-21F9-976653305C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6381" y="331712"/>
            <a:ext cx="8704050" cy="385262"/>
          </a:xfrm>
        </p:spPr>
        <p:txBody>
          <a:bodyPr wrap="none" tIns="0" anchor="t" anchorCtr="0"/>
          <a:lstStyle/>
          <a:p>
            <a:r>
              <a:rPr lang="nl-NL" sz="2800" dirty="0" err="1"/>
              <a:t>Hydrangea</a:t>
            </a:r>
            <a:r>
              <a:rPr lang="nl-NL" sz="2800" dirty="0"/>
              <a:t> </a:t>
            </a:r>
            <a:r>
              <a:rPr lang="nl-NL" sz="2800" dirty="0" err="1"/>
              <a:t>aspera</a:t>
            </a:r>
            <a:endParaRPr lang="nl-NL" sz="2800" spc="0" dirty="0"/>
          </a:p>
        </p:txBody>
      </p:sp>
      <p:sp>
        <p:nvSpPr>
          <p:cNvPr id="14" name="Tijdelijke aanduiding voor inhoud 2">
            <a:extLst>
              <a:ext uri="{FF2B5EF4-FFF2-40B4-BE49-F238E27FC236}">
                <a16:creationId xmlns:a16="http://schemas.microsoft.com/office/drawing/2014/main" id="{5D05E8AB-32B2-2FE4-D886-A0249BAB578E}"/>
              </a:ext>
            </a:extLst>
          </p:cNvPr>
          <p:cNvSpPr txBox="1">
            <a:spLocks/>
          </p:cNvSpPr>
          <p:nvPr/>
        </p:nvSpPr>
        <p:spPr>
          <a:xfrm>
            <a:off x="606425" y="764483"/>
            <a:ext cx="11070623" cy="731439"/>
          </a:xfrm>
          <a:prstGeom prst="rect">
            <a:avLst/>
          </a:prstGeom>
        </p:spPr>
        <p:txBody>
          <a:bodyPr/>
          <a:lstStyle>
            <a:lvl1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-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2000" indent="-432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64000" indent="-432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defRPr lang="nl-NL" sz="18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nl-NL" sz="30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644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Fluweelhortensia of boomhortensia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6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</a:t>
            </a:r>
          </a:p>
        </p:txBody>
      </p:sp>
      <p:pic>
        <p:nvPicPr>
          <p:cNvPr id="11266" name="Picture 2" descr="Hydrangea aspera 'Macrophylla' – Gruun Tuinen">
            <a:extLst>
              <a:ext uri="{FF2B5EF4-FFF2-40B4-BE49-F238E27FC236}">
                <a16:creationId xmlns:a16="http://schemas.microsoft.com/office/drawing/2014/main" id="{717FC5A4-08A9-7B16-1205-CCD1BCEBD054}"/>
              </a:ext>
            </a:extLst>
          </p:cNvPr>
          <p:cNvPicPr>
            <a:picLocks noGrp="1" noChangeAspect="1" noChangeArrowheads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6" r="5986"/>
          <a:stretch>
            <a:fillRect/>
          </a:stretch>
        </p:blipFill>
        <p:spPr bwMode="auto">
          <a:xfrm>
            <a:off x="741363" y="1933575"/>
            <a:ext cx="3417887" cy="290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Fluweelhortensia - Hydrangea aspera 'Macrophylla' - Sierheesters - Struiken  - Planten online kopen | Tuinadvies">
            <a:extLst>
              <a:ext uri="{FF2B5EF4-FFF2-40B4-BE49-F238E27FC236}">
                <a16:creationId xmlns:a16="http://schemas.microsoft.com/office/drawing/2014/main" id="{86743C4D-E80B-9BD9-1FFC-1449B919B13E}"/>
              </a:ext>
            </a:extLst>
          </p:cNvPr>
          <p:cNvPicPr>
            <a:picLocks noGrp="1" noChangeAspect="1" noChangeArrowheads="1"/>
          </p:cNvPicPr>
          <p:nvPr>
            <p:ph type="pic" sz="quarter" idx="16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5" b="7455"/>
          <a:stretch>
            <a:fillRect/>
          </a:stretch>
        </p:blipFill>
        <p:spPr bwMode="auto">
          <a:xfrm>
            <a:off x="4251325" y="1933575"/>
            <a:ext cx="3417888" cy="290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ydrangea aspera 'Macrophylla' (Fluweelhortensia) | De Tuinen van Appeltern">
            <a:extLst>
              <a:ext uri="{FF2B5EF4-FFF2-40B4-BE49-F238E27FC236}">
                <a16:creationId xmlns:a16="http://schemas.microsoft.com/office/drawing/2014/main" id="{6C586EB8-38B5-C4C5-405F-9220A9734A5C}"/>
              </a:ext>
            </a:extLst>
          </p:cNvPr>
          <p:cNvPicPr>
            <a:picLocks noGrp="1" noChangeAspect="1" noChangeArrowheads="1"/>
          </p:cNvPicPr>
          <p:nvPr>
            <p:ph type="pic" sz="quarter" idx="17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6" r="5986"/>
          <a:stretch>
            <a:fillRect/>
          </a:stretch>
        </p:blipFill>
        <p:spPr bwMode="auto">
          <a:xfrm>
            <a:off x="7897813" y="1933575"/>
            <a:ext cx="3417887" cy="290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73770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A7097A23-226E-B723-F57C-315D7904CC3B}"/>
              </a:ext>
            </a:extLst>
          </p:cNvPr>
          <p:cNvSpPr txBox="1">
            <a:spLocks/>
          </p:cNvSpPr>
          <p:nvPr/>
        </p:nvSpPr>
        <p:spPr>
          <a:xfrm>
            <a:off x="741286" y="5279528"/>
            <a:ext cx="11162097" cy="1004764"/>
          </a:xfrm>
          <a:prstGeom prst="rect">
            <a:avLst/>
          </a:prstGeom>
        </p:spPr>
        <p:txBody>
          <a:bodyPr/>
          <a:lstStyle>
            <a:lvl1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-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2000" indent="-432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64000" indent="-432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defRPr lang="nl-NL" sz="18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nl-NL" sz="30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6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Ruwbehaarde bladeren 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6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Bloeit op 1 jarig hout. Tot max 1/3 uitdunnen. 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6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Bij voorkeur halfschaduw. </a:t>
            </a:r>
          </a:p>
        </p:txBody>
      </p:sp>
      <p:sp>
        <p:nvSpPr>
          <p:cNvPr id="10" name="Tijdelijke aanduiding voor voettekst 2">
            <a:extLst>
              <a:ext uri="{FF2B5EF4-FFF2-40B4-BE49-F238E27FC236}">
                <a16:creationId xmlns:a16="http://schemas.microsoft.com/office/drawing/2014/main" id="{E55A5026-74ED-0803-15C3-49BED20F56C0}"/>
              </a:ext>
            </a:extLst>
          </p:cNvPr>
          <p:cNvSpPr txBox="1">
            <a:spLocks/>
          </p:cNvSpPr>
          <p:nvPr/>
        </p:nvSpPr>
        <p:spPr>
          <a:xfrm>
            <a:off x="683420" y="6449289"/>
            <a:ext cx="5296057" cy="196365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srgbClr val="0006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Tuin- en landschapsinrichting</a:t>
            </a:r>
          </a:p>
        </p:txBody>
      </p:sp>
      <p:sp>
        <p:nvSpPr>
          <p:cNvPr id="11" name="Tijdelijke aanduiding voor dianummer 3">
            <a:extLst>
              <a:ext uri="{FF2B5EF4-FFF2-40B4-BE49-F238E27FC236}">
                <a16:creationId xmlns:a16="http://schemas.microsoft.com/office/drawing/2014/main" id="{AEB06D44-26CC-726C-5C71-DA88BBD900D1}"/>
              </a:ext>
            </a:extLst>
          </p:cNvPr>
          <p:cNvSpPr txBox="1">
            <a:spLocks/>
          </p:cNvSpPr>
          <p:nvPr/>
        </p:nvSpPr>
        <p:spPr>
          <a:xfrm>
            <a:off x="371476" y="6453137"/>
            <a:ext cx="369810" cy="192517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B76B8B-DE07-48A4-9913-B57A52F2F853}" type="slidenum">
              <a:rPr kumimoji="0" lang="nl-NL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6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nl-NL" sz="1200" b="1" i="0" u="none" strike="noStrike" kern="1200" cap="none" spc="0" normalizeH="0" baseline="0" noProof="0" dirty="0">
              <a:ln>
                <a:noFill/>
              </a:ln>
              <a:solidFill>
                <a:srgbClr val="00064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75EBDB94-C9F3-30A4-21F9-976653305C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6381" y="331712"/>
            <a:ext cx="8704050" cy="385262"/>
          </a:xfrm>
        </p:spPr>
        <p:txBody>
          <a:bodyPr wrap="none" tIns="0" anchor="t" anchorCtr="0"/>
          <a:lstStyle/>
          <a:p>
            <a:r>
              <a:rPr lang="nl-NL" sz="2800" dirty="0" err="1"/>
              <a:t>Hydrangea</a:t>
            </a:r>
            <a:r>
              <a:rPr lang="nl-NL" sz="2800" dirty="0"/>
              <a:t> </a:t>
            </a:r>
            <a:r>
              <a:rPr lang="nl-NL" sz="2800" dirty="0" err="1"/>
              <a:t>aspera</a:t>
            </a:r>
            <a:endParaRPr lang="nl-NL" sz="2800" spc="0" dirty="0"/>
          </a:p>
        </p:txBody>
      </p:sp>
      <p:sp>
        <p:nvSpPr>
          <p:cNvPr id="14" name="Tijdelijke aanduiding voor inhoud 2">
            <a:extLst>
              <a:ext uri="{FF2B5EF4-FFF2-40B4-BE49-F238E27FC236}">
                <a16:creationId xmlns:a16="http://schemas.microsoft.com/office/drawing/2014/main" id="{5D05E8AB-32B2-2FE4-D886-A0249BAB578E}"/>
              </a:ext>
            </a:extLst>
          </p:cNvPr>
          <p:cNvSpPr txBox="1">
            <a:spLocks/>
          </p:cNvSpPr>
          <p:nvPr/>
        </p:nvSpPr>
        <p:spPr>
          <a:xfrm>
            <a:off x="606425" y="764483"/>
            <a:ext cx="11070623" cy="731439"/>
          </a:xfrm>
          <a:prstGeom prst="rect">
            <a:avLst/>
          </a:prstGeom>
        </p:spPr>
        <p:txBody>
          <a:bodyPr/>
          <a:lstStyle>
            <a:lvl1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-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2000" indent="-432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64000" indent="-432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defRPr lang="nl-NL" sz="18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nl-NL" sz="30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644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Fluweelhortensia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6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</a:t>
            </a:r>
          </a:p>
        </p:txBody>
      </p:sp>
      <p:pic>
        <p:nvPicPr>
          <p:cNvPr id="12290" name="Picture 2" descr="Hydrangea aspera subsp. sargentiana - Variety - Dirr's Plants">
            <a:extLst>
              <a:ext uri="{FF2B5EF4-FFF2-40B4-BE49-F238E27FC236}">
                <a16:creationId xmlns:a16="http://schemas.microsoft.com/office/drawing/2014/main" id="{FAE5CD17-6DD6-C38D-068F-5637B8F1A07C}"/>
              </a:ext>
            </a:extLst>
          </p:cNvPr>
          <p:cNvPicPr>
            <a:picLocks noGrp="1" noChangeAspect="1" noChangeArrowheads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6" r="5986"/>
          <a:stretch>
            <a:fillRect/>
          </a:stretch>
        </p:blipFill>
        <p:spPr bwMode="auto">
          <a:xfrm>
            <a:off x="741363" y="1933575"/>
            <a:ext cx="3417887" cy="290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ydrangea aspera sargentiana">
            <a:extLst>
              <a:ext uri="{FF2B5EF4-FFF2-40B4-BE49-F238E27FC236}">
                <a16:creationId xmlns:a16="http://schemas.microsoft.com/office/drawing/2014/main" id="{F2D28DE9-9199-F490-562C-7D7F938FA5D9}"/>
              </a:ext>
            </a:extLst>
          </p:cNvPr>
          <p:cNvPicPr>
            <a:picLocks noGrp="1" noChangeAspect="1" noChangeArrowheads="1"/>
          </p:cNvPicPr>
          <p:nvPr>
            <p:ph type="pic" sz="quarter" idx="17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23" b="21623"/>
          <a:stretch>
            <a:fillRect/>
          </a:stretch>
        </p:blipFill>
        <p:spPr bwMode="auto">
          <a:xfrm>
            <a:off x="7897813" y="1933575"/>
            <a:ext cx="3417887" cy="290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ijdelijke aanduiding voor afbeelding 6">
            <a:extLst>
              <a:ext uri="{FF2B5EF4-FFF2-40B4-BE49-F238E27FC236}">
                <a16:creationId xmlns:a16="http://schemas.microsoft.com/office/drawing/2014/main" id="{69B5D949-6A53-667C-FA70-AC2354D45EC6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5"/>
          <a:srcRect l="1168" r="1168"/>
          <a:stretch/>
        </p:blipFill>
        <p:spPr>
          <a:xfrm>
            <a:off x="4386263" y="1933575"/>
            <a:ext cx="3419475" cy="2908300"/>
          </a:xfrm>
        </p:spPr>
      </p:pic>
    </p:spTree>
    <p:extLst>
      <p:ext uri="{BB962C8B-B14F-4D97-AF65-F5344CB8AC3E}">
        <p14:creationId xmlns:p14="http://schemas.microsoft.com/office/powerpoint/2010/main" val="37081560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A7097A23-226E-B723-F57C-315D7904CC3B}"/>
              </a:ext>
            </a:extLst>
          </p:cNvPr>
          <p:cNvSpPr txBox="1">
            <a:spLocks/>
          </p:cNvSpPr>
          <p:nvPr/>
        </p:nvSpPr>
        <p:spPr>
          <a:xfrm>
            <a:off x="741286" y="5279528"/>
            <a:ext cx="11162097" cy="1004764"/>
          </a:xfrm>
          <a:prstGeom prst="rect">
            <a:avLst/>
          </a:prstGeom>
        </p:spPr>
        <p:txBody>
          <a:bodyPr/>
          <a:lstStyle>
            <a:lvl1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-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2000" indent="-432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64000" indent="-432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defRPr lang="nl-NL" sz="18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nl-NL" sz="30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6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Hoogte tot 1,75 meter 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6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Schermbloemen, net als bij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6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Hydrangea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6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6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aspera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6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vruchtbare en sierbloemen.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6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Bloeit op het oude hout, let dus op met snoeien. 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00064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00064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ijdelijke aanduiding voor voettekst 2">
            <a:extLst>
              <a:ext uri="{FF2B5EF4-FFF2-40B4-BE49-F238E27FC236}">
                <a16:creationId xmlns:a16="http://schemas.microsoft.com/office/drawing/2014/main" id="{E55A5026-74ED-0803-15C3-49BED20F56C0}"/>
              </a:ext>
            </a:extLst>
          </p:cNvPr>
          <p:cNvSpPr txBox="1">
            <a:spLocks/>
          </p:cNvSpPr>
          <p:nvPr/>
        </p:nvSpPr>
        <p:spPr>
          <a:xfrm>
            <a:off x="683420" y="6449289"/>
            <a:ext cx="5296057" cy="196365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srgbClr val="0006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Tuin- en landschapsinrichting</a:t>
            </a:r>
          </a:p>
        </p:txBody>
      </p:sp>
      <p:sp>
        <p:nvSpPr>
          <p:cNvPr id="11" name="Tijdelijke aanduiding voor dianummer 3">
            <a:extLst>
              <a:ext uri="{FF2B5EF4-FFF2-40B4-BE49-F238E27FC236}">
                <a16:creationId xmlns:a16="http://schemas.microsoft.com/office/drawing/2014/main" id="{AEB06D44-26CC-726C-5C71-DA88BBD900D1}"/>
              </a:ext>
            </a:extLst>
          </p:cNvPr>
          <p:cNvSpPr txBox="1">
            <a:spLocks/>
          </p:cNvSpPr>
          <p:nvPr/>
        </p:nvSpPr>
        <p:spPr>
          <a:xfrm>
            <a:off x="371476" y="6453137"/>
            <a:ext cx="369810" cy="192517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B76B8B-DE07-48A4-9913-B57A52F2F853}" type="slidenum">
              <a:rPr kumimoji="0" lang="nl-NL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6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nl-NL" sz="1200" b="1" i="0" u="none" strike="noStrike" kern="1200" cap="none" spc="0" normalizeH="0" baseline="0" noProof="0" dirty="0">
              <a:ln>
                <a:noFill/>
              </a:ln>
              <a:solidFill>
                <a:srgbClr val="00064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75EBDB94-C9F3-30A4-21F9-976653305C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6381" y="331712"/>
            <a:ext cx="8704050" cy="385262"/>
          </a:xfrm>
        </p:spPr>
        <p:txBody>
          <a:bodyPr wrap="none" tIns="0" anchor="t" anchorCtr="0"/>
          <a:lstStyle/>
          <a:p>
            <a:r>
              <a:rPr lang="nl-NL" sz="2800" spc="0" dirty="0" err="1"/>
              <a:t>Hydrangea</a:t>
            </a:r>
            <a:r>
              <a:rPr lang="nl-NL" sz="2800" spc="0" dirty="0"/>
              <a:t> </a:t>
            </a:r>
            <a:r>
              <a:rPr lang="nl-NL" sz="2800" spc="0" dirty="0" err="1"/>
              <a:t>macrophyla</a:t>
            </a:r>
            <a:r>
              <a:rPr lang="nl-NL" sz="2800" spc="0" dirty="0"/>
              <a:t> ‘</a:t>
            </a:r>
            <a:r>
              <a:rPr lang="nl-NL" sz="2800" spc="0" dirty="0" err="1"/>
              <a:t>Mariesii</a:t>
            </a:r>
            <a:r>
              <a:rPr lang="nl-NL" sz="2800" spc="0" dirty="0"/>
              <a:t> Perfecta’</a:t>
            </a:r>
          </a:p>
        </p:txBody>
      </p:sp>
      <p:sp>
        <p:nvSpPr>
          <p:cNvPr id="14" name="Tijdelijke aanduiding voor inhoud 2">
            <a:extLst>
              <a:ext uri="{FF2B5EF4-FFF2-40B4-BE49-F238E27FC236}">
                <a16:creationId xmlns:a16="http://schemas.microsoft.com/office/drawing/2014/main" id="{5D05E8AB-32B2-2FE4-D886-A0249BAB578E}"/>
              </a:ext>
            </a:extLst>
          </p:cNvPr>
          <p:cNvSpPr txBox="1">
            <a:spLocks/>
          </p:cNvSpPr>
          <p:nvPr/>
        </p:nvSpPr>
        <p:spPr>
          <a:xfrm>
            <a:off x="606425" y="764483"/>
            <a:ext cx="11070623" cy="731439"/>
          </a:xfrm>
          <a:prstGeom prst="rect">
            <a:avLst/>
          </a:prstGeom>
        </p:spPr>
        <p:txBody>
          <a:bodyPr/>
          <a:lstStyle>
            <a:lvl1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-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2000" indent="-432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64000" indent="-432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defRPr lang="nl-NL" sz="18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nl-NL" sz="30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644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Een Tuinhortensia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6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Grootbladig </a:t>
            </a:r>
          </a:p>
        </p:txBody>
      </p:sp>
      <p:pic>
        <p:nvPicPr>
          <p:cNvPr id="13320" name="Picture 8" descr="Hydrangea macrophylla 'Mariesii Perfecta' (Hortensia) | De Tuinen van  Appeltern">
            <a:extLst>
              <a:ext uri="{FF2B5EF4-FFF2-40B4-BE49-F238E27FC236}">
                <a16:creationId xmlns:a16="http://schemas.microsoft.com/office/drawing/2014/main" id="{F74186AF-A987-97CC-9C59-40B51564731A}"/>
              </a:ext>
            </a:extLst>
          </p:cNvPr>
          <p:cNvPicPr>
            <a:picLocks noGrp="1" noChangeAspect="1" noChangeArrowheads="1"/>
          </p:cNvPicPr>
          <p:nvPr>
            <p:ph type="pic"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8" r="10808"/>
          <a:stretch>
            <a:fillRect/>
          </a:stretch>
        </p:blipFill>
        <p:spPr bwMode="auto">
          <a:xfrm>
            <a:off x="4386263" y="1933575"/>
            <a:ext cx="3419475" cy="290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Hydrangea Macrophylla ' Mariesii Perfecta' in 2L Pot, Lilac Blue Flowers  3fatpigs® : Amazon.co.uk: Garden &amp; Outdoors">
            <a:extLst>
              <a:ext uri="{FF2B5EF4-FFF2-40B4-BE49-F238E27FC236}">
                <a16:creationId xmlns:a16="http://schemas.microsoft.com/office/drawing/2014/main" id="{CEC47AA8-06E7-FB3F-8F75-4FC17D5AFD4A}"/>
              </a:ext>
            </a:extLst>
          </p:cNvPr>
          <p:cNvPicPr>
            <a:picLocks noGrp="1" noChangeAspect="1" noChangeArrowheads="1"/>
          </p:cNvPicPr>
          <p:nvPr>
            <p:ph type="pic" sz="quarter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7" r="10897"/>
          <a:stretch>
            <a:fillRect/>
          </a:stretch>
        </p:blipFill>
        <p:spPr bwMode="auto">
          <a:xfrm>
            <a:off x="741363" y="1933575"/>
            <a:ext cx="3417887" cy="290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Tijdelijke aanduiding voor afbeelding 2">
            <a:extLst>
              <a:ext uri="{FF2B5EF4-FFF2-40B4-BE49-F238E27FC236}">
                <a16:creationId xmlns:a16="http://schemas.microsoft.com/office/drawing/2014/main" id="{A4DFBAB5-1C90-E293-06AC-8A476536D801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5"/>
          <a:srcRect l="10826" r="10826"/>
          <a:stretch>
            <a:fillRect/>
          </a:stretch>
        </p:blipFill>
        <p:spPr>
          <a:xfrm>
            <a:off x="8032750" y="1933575"/>
            <a:ext cx="3417888" cy="290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9980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A7097A23-226E-B723-F57C-315D7904CC3B}"/>
              </a:ext>
            </a:extLst>
          </p:cNvPr>
          <p:cNvSpPr txBox="1">
            <a:spLocks/>
          </p:cNvSpPr>
          <p:nvPr/>
        </p:nvSpPr>
        <p:spPr>
          <a:xfrm>
            <a:off x="741286" y="5279528"/>
            <a:ext cx="11162097" cy="1004764"/>
          </a:xfrm>
          <a:prstGeom prst="rect">
            <a:avLst/>
          </a:prstGeom>
        </p:spPr>
        <p:txBody>
          <a:bodyPr/>
          <a:lstStyle>
            <a:lvl1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-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2000" indent="-432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64000" indent="-432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defRPr lang="nl-NL" sz="18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nl-NL" sz="30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6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Grote eironde bladeren, tegenoverstaande knoppen. 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6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Jonge twijgen zijn groen naar bruin oudere wordende twijgen 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6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Halfschaduw </a:t>
            </a:r>
          </a:p>
        </p:txBody>
      </p:sp>
      <p:sp>
        <p:nvSpPr>
          <p:cNvPr id="10" name="Tijdelijke aanduiding voor voettekst 2">
            <a:extLst>
              <a:ext uri="{FF2B5EF4-FFF2-40B4-BE49-F238E27FC236}">
                <a16:creationId xmlns:a16="http://schemas.microsoft.com/office/drawing/2014/main" id="{E55A5026-74ED-0803-15C3-49BED20F56C0}"/>
              </a:ext>
            </a:extLst>
          </p:cNvPr>
          <p:cNvSpPr txBox="1">
            <a:spLocks/>
          </p:cNvSpPr>
          <p:nvPr/>
        </p:nvSpPr>
        <p:spPr>
          <a:xfrm>
            <a:off x="683420" y="6449289"/>
            <a:ext cx="5296057" cy="196365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srgbClr val="0006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Tuin- en landschapsinrichting</a:t>
            </a:r>
          </a:p>
        </p:txBody>
      </p:sp>
      <p:sp>
        <p:nvSpPr>
          <p:cNvPr id="11" name="Tijdelijke aanduiding voor dianummer 3">
            <a:extLst>
              <a:ext uri="{FF2B5EF4-FFF2-40B4-BE49-F238E27FC236}">
                <a16:creationId xmlns:a16="http://schemas.microsoft.com/office/drawing/2014/main" id="{AEB06D44-26CC-726C-5C71-DA88BBD900D1}"/>
              </a:ext>
            </a:extLst>
          </p:cNvPr>
          <p:cNvSpPr txBox="1">
            <a:spLocks/>
          </p:cNvSpPr>
          <p:nvPr/>
        </p:nvSpPr>
        <p:spPr>
          <a:xfrm>
            <a:off x="371476" y="6453137"/>
            <a:ext cx="369810" cy="192517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B76B8B-DE07-48A4-9913-B57A52F2F853}" type="slidenum">
              <a:rPr kumimoji="0" lang="nl-NL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6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nl-NL" sz="1200" b="1" i="0" u="none" strike="noStrike" kern="1200" cap="none" spc="0" normalizeH="0" baseline="0" noProof="0" dirty="0">
              <a:ln>
                <a:noFill/>
              </a:ln>
              <a:solidFill>
                <a:srgbClr val="00064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75EBDB94-C9F3-30A4-21F9-976653305C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6381" y="331712"/>
            <a:ext cx="8704050" cy="385262"/>
          </a:xfrm>
        </p:spPr>
        <p:txBody>
          <a:bodyPr wrap="none" tIns="0" anchor="t" anchorCtr="0"/>
          <a:lstStyle/>
          <a:p>
            <a:r>
              <a:rPr lang="nl-NL" sz="2800" spc="0" dirty="0" err="1"/>
              <a:t>Hydrangea</a:t>
            </a:r>
            <a:r>
              <a:rPr lang="nl-NL" sz="2800" spc="0" dirty="0"/>
              <a:t> </a:t>
            </a:r>
            <a:r>
              <a:rPr lang="nl-NL" sz="2800" spc="0" dirty="0" err="1"/>
              <a:t>macrophyla</a:t>
            </a:r>
            <a:r>
              <a:rPr lang="nl-NL" sz="2800" spc="0" dirty="0"/>
              <a:t> ‘</a:t>
            </a:r>
            <a:r>
              <a:rPr lang="nl-NL" sz="2800" spc="0" dirty="0" err="1"/>
              <a:t>Mariesii</a:t>
            </a:r>
            <a:r>
              <a:rPr lang="nl-NL" sz="2800" spc="0" dirty="0"/>
              <a:t> Perfecta’</a:t>
            </a:r>
          </a:p>
        </p:txBody>
      </p:sp>
      <p:sp>
        <p:nvSpPr>
          <p:cNvPr id="14" name="Tijdelijke aanduiding voor inhoud 2">
            <a:extLst>
              <a:ext uri="{FF2B5EF4-FFF2-40B4-BE49-F238E27FC236}">
                <a16:creationId xmlns:a16="http://schemas.microsoft.com/office/drawing/2014/main" id="{5D05E8AB-32B2-2FE4-D886-A0249BAB578E}"/>
              </a:ext>
            </a:extLst>
          </p:cNvPr>
          <p:cNvSpPr txBox="1">
            <a:spLocks/>
          </p:cNvSpPr>
          <p:nvPr/>
        </p:nvSpPr>
        <p:spPr>
          <a:xfrm>
            <a:off x="606425" y="764483"/>
            <a:ext cx="11070623" cy="731439"/>
          </a:xfrm>
          <a:prstGeom prst="rect">
            <a:avLst/>
          </a:prstGeom>
        </p:spPr>
        <p:txBody>
          <a:bodyPr/>
          <a:lstStyle>
            <a:lvl1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-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2000" indent="-432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64000" indent="-432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defRPr lang="nl-NL" sz="18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nl-NL" sz="30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644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Een Tuinhortensia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6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Grootbladig </a:t>
            </a:r>
          </a:p>
        </p:txBody>
      </p:sp>
      <p:pic>
        <p:nvPicPr>
          <p:cNvPr id="14338" name="Picture 2" descr="Hortensia (Hydrangea macrophylla 'Mariesii Perfecta') | Directplant">
            <a:extLst>
              <a:ext uri="{FF2B5EF4-FFF2-40B4-BE49-F238E27FC236}">
                <a16:creationId xmlns:a16="http://schemas.microsoft.com/office/drawing/2014/main" id="{38E52C86-4E60-4B33-C447-F77CC8070A5F}"/>
              </a:ext>
            </a:extLst>
          </p:cNvPr>
          <p:cNvPicPr>
            <a:picLocks noGrp="1" noChangeAspect="1" noChangeArrowheads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5" b="7455"/>
          <a:stretch>
            <a:fillRect/>
          </a:stretch>
        </p:blipFill>
        <p:spPr bwMode="auto">
          <a:xfrm>
            <a:off x="741363" y="1933575"/>
            <a:ext cx="3417887" cy="290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ydrangea macrophylla 'Mariesii Perfecta' (P17 cm H40 cm) – Planten  Groothandel FlorAccess">
            <a:extLst>
              <a:ext uri="{FF2B5EF4-FFF2-40B4-BE49-F238E27FC236}">
                <a16:creationId xmlns:a16="http://schemas.microsoft.com/office/drawing/2014/main" id="{6A5B1A44-4911-B782-869C-87BA721D5718}"/>
              </a:ext>
            </a:extLst>
          </p:cNvPr>
          <p:cNvPicPr>
            <a:picLocks noGrp="1" noChangeAspect="1" noChangeArrowheads="1"/>
          </p:cNvPicPr>
          <p:nvPr>
            <p:ph type="pic" sz="quarter" idx="16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23" r="5997" b="52027"/>
          <a:stretch/>
        </p:blipFill>
        <p:spPr bwMode="auto">
          <a:xfrm>
            <a:off x="4251325" y="1933575"/>
            <a:ext cx="3417888" cy="290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Hydrangea macrophylla 'Mariesii Perfecta'">
            <a:extLst>
              <a:ext uri="{FF2B5EF4-FFF2-40B4-BE49-F238E27FC236}">
                <a16:creationId xmlns:a16="http://schemas.microsoft.com/office/drawing/2014/main" id="{E658D6E8-5CC0-D0EA-9D38-8926293EE15B}"/>
              </a:ext>
            </a:extLst>
          </p:cNvPr>
          <p:cNvPicPr>
            <a:picLocks noGrp="1" noChangeAspect="1" noChangeArrowheads="1"/>
          </p:cNvPicPr>
          <p:nvPr>
            <p:ph type="pic" sz="quarter" idx="17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0" t="14964" r="21968" b="16897"/>
          <a:stretch/>
        </p:blipFill>
        <p:spPr bwMode="auto">
          <a:xfrm>
            <a:off x="7897813" y="1933575"/>
            <a:ext cx="3417887" cy="290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80005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ijdelijke aanduiding voor afbeelding 7">
            <a:extLst>
              <a:ext uri="{FF2B5EF4-FFF2-40B4-BE49-F238E27FC236}">
                <a16:creationId xmlns:a16="http://schemas.microsoft.com/office/drawing/2014/main" id="{8FB6B1F2-D92E-7836-DCDC-0D6508DDF440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3"/>
          <a:srcRect l="6914" r="6914"/>
          <a:stretch/>
        </p:blipFill>
        <p:spPr>
          <a:xfrm>
            <a:off x="4251325" y="1933575"/>
            <a:ext cx="3417888" cy="2908300"/>
          </a:xfrm>
        </p:spPr>
      </p:pic>
      <p:pic>
        <p:nvPicPr>
          <p:cNvPr id="16" name="Tijdelijke aanduiding voor afbeelding 15">
            <a:extLst>
              <a:ext uri="{FF2B5EF4-FFF2-40B4-BE49-F238E27FC236}">
                <a16:creationId xmlns:a16="http://schemas.microsoft.com/office/drawing/2014/main" id="{A6E3B05E-E880-D567-B9EA-C1F97E71AC18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4"/>
          <a:srcRect l="10261" r="10261"/>
          <a:stretch/>
        </p:blipFill>
        <p:spPr>
          <a:xfrm>
            <a:off x="7897813" y="1933575"/>
            <a:ext cx="3417887" cy="2908300"/>
          </a:xfrm>
        </p:spPr>
      </p:pic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A7097A23-226E-B723-F57C-315D7904CC3B}"/>
              </a:ext>
            </a:extLst>
          </p:cNvPr>
          <p:cNvSpPr txBox="1">
            <a:spLocks/>
          </p:cNvSpPr>
          <p:nvPr/>
        </p:nvSpPr>
        <p:spPr>
          <a:xfrm>
            <a:off x="741286" y="5279528"/>
            <a:ext cx="11162097" cy="1004764"/>
          </a:xfrm>
          <a:prstGeom prst="rect">
            <a:avLst/>
          </a:prstGeom>
        </p:spPr>
        <p:txBody>
          <a:bodyPr/>
          <a:lstStyle>
            <a:lvl1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-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2000" indent="-432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64000" indent="-432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defRPr lang="nl-NL" sz="18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nl-NL" sz="30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6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Hoogte 1.20 -2 meter 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6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Pluimen worden gevormd door steriele bloemen (sierbloemen)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6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Binnen in de pluim vindt je de fertiele bloemen (de werkelijke bloem/ voortplanting)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00064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ijdelijke aanduiding voor voettekst 2">
            <a:extLst>
              <a:ext uri="{FF2B5EF4-FFF2-40B4-BE49-F238E27FC236}">
                <a16:creationId xmlns:a16="http://schemas.microsoft.com/office/drawing/2014/main" id="{E55A5026-74ED-0803-15C3-49BED20F56C0}"/>
              </a:ext>
            </a:extLst>
          </p:cNvPr>
          <p:cNvSpPr txBox="1">
            <a:spLocks/>
          </p:cNvSpPr>
          <p:nvPr/>
        </p:nvSpPr>
        <p:spPr>
          <a:xfrm>
            <a:off x="683420" y="6449289"/>
            <a:ext cx="5296057" cy="196365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srgbClr val="0006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Tuin- en landschapsinrichting</a:t>
            </a:r>
          </a:p>
        </p:txBody>
      </p:sp>
      <p:sp>
        <p:nvSpPr>
          <p:cNvPr id="11" name="Tijdelijke aanduiding voor dianummer 3">
            <a:extLst>
              <a:ext uri="{FF2B5EF4-FFF2-40B4-BE49-F238E27FC236}">
                <a16:creationId xmlns:a16="http://schemas.microsoft.com/office/drawing/2014/main" id="{AEB06D44-26CC-726C-5C71-DA88BBD900D1}"/>
              </a:ext>
            </a:extLst>
          </p:cNvPr>
          <p:cNvSpPr txBox="1">
            <a:spLocks/>
          </p:cNvSpPr>
          <p:nvPr/>
        </p:nvSpPr>
        <p:spPr>
          <a:xfrm>
            <a:off x="371476" y="6453137"/>
            <a:ext cx="369810" cy="192517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B76B8B-DE07-48A4-9913-B57A52F2F853}" type="slidenum">
              <a:rPr kumimoji="0" lang="nl-NL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6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nl-NL" sz="1200" b="1" i="0" u="none" strike="noStrike" kern="1200" cap="none" spc="0" normalizeH="0" baseline="0" noProof="0" dirty="0">
              <a:ln>
                <a:noFill/>
              </a:ln>
              <a:solidFill>
                <a:srgbClr val="00064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75EBDB94-C9F3-30A4-21F9-976653305C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6381" y="331712"/>
            <a:ext cx="8704050" cy="385262"/>
          </a:xfrm>
        </p:spPr>
        <p:txBody>
          <a:bodyPr wrap="none" tIns="0" anchor="t" anchorCtr="0"/>
          <a:lstStyle/>
          <a:p>
            <a:r>
              <a:rPr lang="nl-NL" sz="2800" dirty="0" err="1"/>
              <a:t>Hydrangea</a:t>
            </a:r>
            <a:r>
              <a:rPr lang="nl-NL" sz="2800" dirty="0"/>
              <a:t> </a:t>
            </a:r>
            <a:r>
              <a:rPr lang="nl-NL" sz="2800" dirty="0" err="1"/>
              <a:t>quercifolia</a:t>
            </a:r>
            <a:r>
              <a:rPr lang="nl-NL" sz="2800" dirty="0"/>
              <a:t> 	</a:t>
            </a:r>
            <a:endParaRPr lang="nl-NL" sz="2800" spc="0" dirty="0"/>
          </a:p>
        </p:txBody>
      </p:sp>
      <p:sp>
        <p:nvSpPr>
          <p:cNvPr id="14" name="Tijdelijke aanduiding voor inhoud 2">
            <a:extLst>
              <a:ext uri="{FF2B5EF4-FFF2-40B4-BE49-F238E27FC236}">
                <a16:creationId xmlns:a16="http://schemas.microsoft.com/office/drawing/2014/main" id="{5D05E8AB-32B2-2FE4-D886-A0249BAB578E}"/>
              </a:ext>
            </a:extLst>
          </p:cNvPr>
          <p:cNvSpPr txBox="1">
            <a:spLocks/>
          </p:cNvSpPr>
          <p:nvPr/>
        </p:nvSpPr>
        <p:spPr>
          <a:xfrm>
            <a:off x="606425" y="764483"/>
            <a:ext cx="11070623" cy="731439"/>
          </a:xfrm>
          <a:prstGeom prst="rect">
            <a:avLst/>
          </a:prstGeom>
        </p:spPr>
        <p:txBody>
          <a:bodyPr/>
          <a:lstStyle>
            <a:lvl1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-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2000" indent="-432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64000" indent="-432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defRPr lang="nl-NL" sz="18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nl-NL" sz="30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644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Eikvormig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644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 blad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6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Eikenbladhortensia </a:t>
            </a:r>
          </a:p>
        </p:txBody>
      </p:sp>
      <p:pic>
        <p:nvPicPr>
          <p:cNvPr id="6" name="Tijdelijke aanduiding voor afbeelding 5">
            <a:extLst>
              <a:ext uri="{FF2B5EF4-FFF2-40B4-BE49-F238E27FC236}">
                <a16:creationId xmlns:a16="http://schemas.microsoft.com/office/drawing/2014/main" id="{8C71C369-798B-BDDA-8A23-A48584FB366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5"/>
          <a:srcRect l="7992" r="7992"/>
          <a:stretch/>
        </p:blipFill>
        <p:spPr>
          <a:xfrm>
            <a:off x="741363" y="1933575"/>
            <a:ext cx="3417887" cy="2908300"/>
          </a:xfrm>
        </p:spPr>
      </p:pic>
    </p:spTree>
    <p:extLst>
      <p:ext uri="{BB962C8B-B14F-4D97-AF65-F5344CB8AC3E}">
        <p14:creationId xmlns:p14="http://schemas.microsoft.com/office/powerpoint/2010/main" val="41055511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A7097A23-226E-B723-F57C-315D7904CC3B}"/>
              </a:ext>
            </a:extLst>
          </p:cNvPr>
          <p:cNvSpPr txBox="1">
            <a:spLocks/>
          </p:cNvSpPr>
          <p:nvPr/>
        </p:nvSpPr>
        <p:spPr>
          <a:xfrm>
            <a:off x="741286" y="5279528"/>
            <a:ext cx="11162097" cy="1004764"/>
          </a:xfrm>
          <a:prstGeom prst="rect">
            <a:avLst/>
          </a:prstGeom>
        </p:spPr>
        <p:txBody>
          <a:bodyPr/>
          <a:lstStyle>
            <a:lvl1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-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2000" indent="-432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64000" indent="-432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defRPr lang="nl-NL" sz="18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nl-NL" sz="30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6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Hoogte 1.40 -1.60 meter 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6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Handvormig gelobd blad lijktent op eikenblad 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6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Oudere takken hebben een afbladerende bast. </a:t>
            </a:r>
          </a:p>
        </p:txBody>
      </p:sp>
      <p:sp>
        <p:nvSpPr>
          <p:cNvPr id="10" name="Tijdelijke aanduiding voor voettekst 2">
            <a:extLst>
              <a:ext uri="{FF2B5EF4-FFF2-40B4-BE49-F238E27FC236}">
                <a16:creationId xmlns:a16="http://schemas.microsoft.com/office/drawing/2014/main" id="{E55A5026-74ED-0803-15C3-49BED20F56C0}"/>
              </a:ext>
            </a:extLst>
          </p:cNvPr>
          <p:cNvSpPr txBox="1">
            <a:spLocks/>
          </p:cNvSpPr>
          <p:nvPr/>
        </p:nvSpPr>
        <p:spPr>
          <a:xfrm>
            <a:off x="683420" y="6449289"/>
            <a:ext cx="5296057" cy="196365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srgbClr val="0006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Tuin- en landschapsinrichting</a:t>
            </a:r>
          </a:p>
        </p:txBody>
      </p:sp>
      <p:sp>
        <p:nvSpPr>
          <p:cNvPr id="11" name="Tijdelijke aanduiding voor dianummer 3">
            <a:extLst>
              <a:ext uri="{FF2B5EF4-FFF2-40B4-BE49-F238E27FC236}">
                <a16:creationId xmlns:a16="http://schemas.microsoft.com/office/drawing/2014/main" id="{AEB06D44-26CC-726C-5C71-DA88BBD900D1}"/>
              </a:ext>
            </a:extLst>
          </p:cNvPr>
          <p:cNvSpPr txBox="1">
            <a:spLocks/>
          </p:cNvSpPr>
          <p:nvPr/>
        </p:nvSpPr>
        <p:spPr>
          <a:xfrm>
            <a:off x="371476" y="6453137"/>
            <a:ext cx="369810" cy="192517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B76B8B-DE07-48A4-9913-B57A52F2F853}" type="slidenum">
              <a:rPr kumimoji="0" lang="nl-NL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6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nl-NL" sz="1200" b="1" i="0" u="none" strike="noStrike" kern="1200" cap="none" spc="0" normalizeH="0" baseline="0" noProof="0" dirty="0">
              <a:ln>
                <a:noFill/>
              </a:ln>
              <a:solidFill>
                <a:srgbClr val="00064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75EBDB94-C9F3-30A4-21F9-976653305C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6381" y="331712"/>
            <a:ext cx="8704050" cy="385262"/>
          </a:xfrm>
        </p:spPr>
        <p:txBody>
          <a:bodyPr wrap="none" tIns="0" anchor="t" anchorCtr="0"/>
          <a:lstStyle/>
          <a:p>
            <a:r>
              <a:rPr lang="nl-NL" sz="2800" dirty="0" err="1"/>
              <a:t>Hydrangea</a:t>
            </a:r>
            <a:r>
              <a:rPr lang="nl-NL" sz="2800" dirty="0"/>
              <a:t> </a:t>
            </a:r>
            <a:r>
              <a:rPr lang="nl-NL" sz="2800" dirty="0" err="1"/>
              <a:t>quercifolia</a:t>
            </a:r>
            <a:r>
              <a:rPr lang="nl-NL" sz="2800" dirty="0"/>
              <a:t> 	</a:t>
            </a:r>
            <a:endParaRPr lang="nl-NL" sz="2800" spc="0" dirty="0"/>
          </a:p>
        </p:txBody>
      </p:sp>
      <p:sp>
        <p:nvSpPr>
          <p:cNvPr id="14" name="Tijdelijke aanduiding voor inhoud 2">
            <a:extLst>
              <a:ext uri="{FF2B5EF4-FFF2-40B4-BE49-F238E27FC236}">
                <a16:creationId xmlns:a16="http://schemas.microsoft.com/office/drawing/2014/main" id="{5D05E8AB-32B2-2FE4-D886-A0249BAB578E}"/>
              </a:ext>
            </a:extLst>
          </p:cNvPr>
          <p:cNvSpPr txBox="1">
            <a:spLocks/>
          </p:cNvSpPr>
          <p:nvPr/>
        </p:nvSpPr>
        <p:spPr>
          <a:xfrm>
            <a:off x="606425" y="764483"/>
            <a:ext cx="11070623" cy="731439"/>
          </a:xfrm>
          <a:prstGeom prst="rect">
            <a:avLst/>
          </a:prstGeom>
        </p:spPr>
        <p:txBody>
          <a:bodyPr/>
          <a:lstStyle>
            <a:lvl1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-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2000" indent="-432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64000" indent="-432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defRPr lang="nl-NL" sz="18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nl-NL" sz="30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644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Eikvormig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644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 blad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6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Eikenbladhortensia </a:t>
            </a:r>
          </a:p>
        </p:txBody>
      </p:sp>
      <p:pic>
        <p:nvPicPr>
          <p:cNvPr id="5" name="Tijdelijke aanduiding voor afbeelding 4">
            <a:extLst>
              <a:ext uri="{FF2B5EF4-FFF2-40B4-BE49-F238E27FC236}">
                <a16:creationId xmlns:a16="http://schemas.microsoft.com/office/drawing/2014/main" id="{AF48E114-6E80-3111-9AA4-A8892354F75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l="6711" r="6711"/>
          <a:stretch/>
        </p:blipFill>
        <p:spPr>
          <a:xfrm>
            <a:off x="4387056" y="1933287"/>
            <a:ext cx="3417887" cy="2908300"/>
          </a:xfrm>
        </p:spPr>
      </p:pic>
      <p:pic>
        <p:nvPicPr>
          <p:cNvPr id="1026" name="Picture 2" descr="Oakleaf hydrangea is a shrub that shines in several seasons">
            <a:extLst>
              <a:ext uri="{FF2B5EF4-FFF2-40B4-BE49-F238E27FC236}">
                <a16:creationId xmlns:a16="http://schemas.microsoft.com/office/drawing/2014/main" id="{35C425B5-A889-0CCA-DF75-A9ACC349D0C2}"/>
              </a:ext>
            </a:extLst>
          </p:cNvPr>
          <p:cNvPicPr>
            <a:picLocks noGrp="1" noChangeAspect="1" noChangeArrowheads="1"/>
          </p:cNvPicPr>
          <p:nvPr>
            <p:ph type="pic" sz="quarter" idx="16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7" r="10897"/>
          <a:stretch>
            <a:fillRect/>
          </a:stretch>
        </p:blipFill>
        <p:spPr bwMode="auto">
          <a:xfrm>
            <a:off x="741286" y="1933287"/>
            <a:ext cx="3417888" cy="290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Oakleaf Hydrangeas in Greensboro Gardens | Diana Digs Dirt">
            <a:extLst>
              <a:ext uri="{FF2B5EF4-FFF2-40B4-BE49-F238E27FC236}">
                <a16:creationId xmlns:a16="http://schemas.microsoft.com/office/drawing/2014/main" id="{DD394CF2-8542-9CCB-C590-42F7401DFC31}"/>
              </a:ext>
            </a:extLst>
          </p:cNvPr>
          <p:cNvPicPr>
            <a:picLocks noGrp="1" noChangeAspect="1" noChangeArrowheads="1"/>
          </p:cNvPicPr>
          <p:nvPr>
            <p:ph type="pic" sz="quarter" idx="17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32" b="18132"/>
          <a:stretch>
            <a:fillRect/>
          </a:stretch>
        </p:blipFill>
        <p:spPr bwMode="auto">
          <a:xfrm>
            <a:off x="8032750" y="1933575"/>
            <a:ext cx="3417888" cy="290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85888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afbeelding 5">
            <a:extLst>
              <a:ext uri="{FF2B5EF4-FFF2-40B4-BE49-F238E27FC236}">
                <a16:creationId xmlns:a16="http://schemas.microsoft.com/office/drawing/2014/main" id="{3E8B86F6-EC99-1C99-83C7-57A39F17DC4F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3"/>
          <a:srcRect l="10071" r="10071"/>
          <a:stretch/>
        </p:blipFill>
        <p:spPr>
          <a:xfrm>
            <a:off x="4251325" y="1933575"/>
            <a:ext cx="3417888" cy="2908300"/>
          </a:xfrm>
        </p:spPr>
      </p:pic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A7097A23-226E-B723-F57C-315D7904CC3B}"/>
              </a:ext>
            </a:extLst>
          </p:cNvPr>
          <p:cNvSpPr txBox="1">
            <a:spLocks/>
          </p:cNvSpPr>
          <p:nvPr/>
        </p:nvSpPr>
        <p:spPr>
          <a:xfrm>
            <a:off x="741286" y="5279528"/>
            <a:ext cx="11162097" cy="1004764"/>
          </a:xfrm>
          <a:prstGeom prst="rect">
            <a:avLst/>
          </a:prstGeom>
        </p:spPr>
        <p:txBody>
          <a:bodyPr/>
          <a:lstStyle>
            <a:lvl1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-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2000" indent="-432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64000" indent="-432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defRPr lang="nl-NL" sz="18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nl-NL" sz="30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6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Hoogte 1 meter.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6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Donkerroze bloemen staan 6-8 cm lange trosjes bijeen. 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0006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Platte eivormige 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6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peulen met punt omhoog gericht </a:t>
            </a:r>
          </a:p>
        </p:txBody>
      </p:sp>
      <p:sp>
        <p:nvSpPr>
          <p:cNvPr id="10" name="Tijdelijke aanduiding voor voettekst 2">
            <a:extLst>
              <a:ext uri="{FF2B5EF4-FFF2-40B4-BE49-F238E27FC236}">
                <a16:creationId xmlns:a16="http://schemas.microsoft.com/office/drawing/2014/main" id="{E55A5026-74ED-0803-15C3-49BED20F56C0}"/>
              </a:ext>
            </a:extLst>
          </p:cNvPr>
          <p:cNvSpPr txBox="1">
            <a:spLocks/>
          </p:cNvSpPr>
          <p:nvPr/>
        </p:nvSpPr>
        <p:spPr>
          <a:xfrm>
            <a:off x="683420" y="6449289"/>
            <a:ext cx="5296057" cy="196365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srgbClr val="0006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Tuin- en landschapsinrichting</a:t>
            </a:r>
          </a:p>
        </p:txBody>
      </p:sp>
      <p:sp>
        <p:nvSpPr>
          <p:cNvPr id="11" name="Tijdelijke aanduiding voor dianummer 3">
            <a:extLst>
              <a:ext uri="{FF2B5EF4-FFF2-40B4-BE49-F238E27FC236}">
                <a16:creationId xmlns:a16="http://schemas.microsoft.com/office/drawing/2014/main" id="{AEB06D44-26CC-726C-5C71-DA88BBD900D1}"/>
              </a:ext>
            </a:extLst>
          </p:cNvPr>
          <p:cNvSpPr txBox="1">
            <a:spLocks/>
          </p:cNvSpPr>
          <p:nvPr/>
        </p:nvSpPr>
        <p:spPr>
          <a:xfrm>
            <a:off x="371476" y="6453137"/>
            <a:ext cx="369810" cy="192517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B76B8B-DE07-48A4-9913-B57A52F2F853}" type="slidenum">
              <a:rPr kumimoji="0" lang="nl-NL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6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nl-NL" sz="1200" b="1" i="0" u="none" strike="noStrike" kern="1200" cap="none" spc="0" normalizeH="0" baseline="0" noProof="0" dirty="0">
              <a:ln>
                <a:noFill/>
              </a:ln>
              <a:solidFill>
                <a:srgbClr val="00064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75EBDB94-C9F3-30A4-21F9-976653305C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6381" y="331712"/>
            <a:ext cx="8704050" cy="385262"/>
          </a:xfrm>
        </p:spPr>
        <p:txBody>
          <a:bodyPr wrap="none" tIns="0" anchor="t" anchorCtr="0"/>
          <a:lstStyle/>
          <a:p>
            <a:r>
              <a:rPr lang="nl-NL" sz="2800" spc="0" dirty="0" err="1"/>
              <a:t>Lespedeza</a:t>
            </a:r>
            <a:r>
              <a:rPr lang="nl-NL" sz="2800" spc="0" dirty="0"/>
              <a:t> </a:t>
            </a:r>
            <a:r>
              <a:rPr lang="nl-NL" sz="2800" spc="0" dirty="0" err="1"/>
              <a:t>bicolor</a:t>
            </a:r>
            <a:endParaRPr lang="nl-NL" sz="2800" spc="0" dirty="0"/>
          </a:p>
        </p:txBody>
      </p:sp>
      <p:sp>
        <p:nvSpPr>
          <p:cNvPr id="14" name="Tijdelijke aanduiding voor inhoud 2">
            <a:extLst>
              <a:ext uri="{FF2B5EF4-FFF2-40B4-BE49-F238E27FC236}">
                <a16:creationId xmlns:a16="http://schemas.microsoft.com/office/drawing/2014/main" id="{5D05E8AB-32B2-2FE4-D886-A0249BAB578E}"/>
              </a:ext>
            </a:extLst>
          </p:cNvPr>
          <p:cNvSpPr txBox="1">
            <a:spLocks/>
          </p:cNvSpPr>
          <p:nvPr/>
        </p:nvSpPr>
        <p:spPr>
          <a:xfrm>
            <a:off x="606425" y="764483"/>
            <a:ext cx="11070623" cy="731439"/>
          </a:xfrm>
          <a:prstGeom prst="rect">
            <a:avLst/>
          </a:prstGeom>
        </p:spPr>
        <p:txBody>
          <a:bodyPr/>
          <a:lstStyle>
            <a:lvl1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-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2000" indent="-432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64000" indent="-432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defRPr lang="nl-NL" sz="18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nl-NL" sz="30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644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Tweekleurig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6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Lespedeza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6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 herfstbrem </a:t>
            </a:r>
          </a:p>
        </p:txBody>
      </p:sp>
      <p:pic>
        <p:nvPicPr>
          <p:cNvPr id="2050" name="Picture 2" descr="lespedeza | plant | Britannica">
            <a:extLst>
              <a:ext uri="{FF2B5EF4-FFF2-40B4-BE49-F238E27FC236}">
                <a16:creationId xmlns:a16="http://schemas.microsoft.com/office/drawing/2014/main" id="{D71C250E-15D9-6A00-F07E-93C442615AA3}"/>
              </a:ext>
            </a:extLst>
          </p:cNvPr>
          <p:cNvPicPr>
            <a:picLocks noGrp="1" noChangeAspect="1" noChangeArrowheads="1"/>
          </p:cNvPicPr>
          <p:nvPr>
            <p:ph type="pic" sz="quarter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6" r="5986"/>
          <a:stretch>
            <a:fillRect/>
          </a:stretch>
        </p:blipFill>
        <p:spPr bwMode="auto">
          <a:xfrm>
            <a:off x="741363" y="1933575"/>
            <a:ext cx="3417887" cy="290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ameThatPlant.net: Lespedeza Species in the Carolinas">
            <a:extLst>
              <a:ext uri="{FF2B5EF4-FFF2-40B4-BE49-F238E27FC236}">
                <a16:creationId xmlns:a16="http://schemas.microsoft.com/office/drawing/2014/main" id="{2955991E-A12E-621C-4F6D-0869853D23E8}"/>
              </a:ext>
            </a:extLst>
          </p:cNvPr>
          <p:cNvPicPr>
            <a:picLocks noGrp="1" noChangeAspect="1" noChangeArrowheads="1"/>
          </p:cNvPicPr>
          <p:nvPr>
            <p:ph type="pic" sz="quarter" idx="17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67" b="16367"/>
          <a:stretch>
            <a:fillRect/>
          </a:stretch>
        </p:blipFill>
        <p:spPr bwMode="auto">
          <a:xfrm>
            <a:off x="8032750" y="1933575"/>
            <a:ext cx="3417888" cy="290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15331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A5DE67-C5CC-477C-AE2D-9885D4900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Inhoud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82743DF-0E85-433C-A44B-2898CC7F1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1A138-C762-4198-980A-DEC0E51498CD}" type="datetime1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12-10-2022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ijdelijke aanduiding voor voettekst 3">
            <a:extLst>
              <a:ext uri="{FF2B5EF4-FFF2-40B4-BE49-F238E27FC236}">
                <a16:creationId xmlns:a16="http://schemas.microsoft.com/office/drawing/2014/main" id="{061D4878-BC33-4FCF-4BB0-20199AF0BCC3}"/>
              </a:ext>
            </a:extLst>
          </p:cNvPr>
          <p:cNvSpPr txBox="1">
            <a:spLocks/>
          </p:cNvSpPr>
          <p:nvPr/>
        </p:nvSpPr>
        <p:spPr>
          <a:xfrm>
            <a:off x="867386" y="6499557"/>
            <a:ext cx="4921250" cy="21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srgbClr val="A7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Tuin- en landschapsinrichting</a:t>
            </a:r>
          </a:p>
        </p:txBody>
      </p:sp>
      <p:sp>
        <p:nvSpPr>
          <p:cNvPr id="8" name="Tijdelijke aanduiding voor dianummer 3">
            <a:extLst>
              <a:ext uri="{FF2B5EF4-FFF2-40B4-BE49-F238E27FC236}">
                <a16:creationId xmlns:a16="http://schemas.microsoft.com/office/drawing/2014/main" id="{59CB7397-4525-75B2-AD0A-4A7367FB3A88}"/>
              </a:ext>
            </a:extLst>
          </p:cNvPr>
          <p:cNvSpPr txBox="1">
            <a:spLocks/>
          </p:cNvSpPr>
          <p:nvPr/>
        </p:nvSpPr>
        <p:spPr>
          <a:xfrm>
            <a:off x="371476" y="6453137"/>
            <a:ext cx="369810" cy="192517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B76B8B-DE07-48A4-9913-B57A52F2F853}" type="slidenum">
              <a:rPr kumimoji="0" lang="nl-NL" sz="12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nl-NL" sz="1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88433928-6D19-B470-FF6B-ADFDA62BFDF2}"/>
              </a:ext>
            </a:extLst>
          </p:cNvPr>
          <p:cNvGraphicFramePr>
            <a:graphicFrameLocks noGrp="1"/>
          </p:cNvGraphicFramePr>
          <p:nvPr/>
        </p:nvGraphicFramePr>
        <p:xfrm>
          <a:off x="553672" y="1010593"/>
          <a:ext cx="10469926" cy="3505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0089">
                  <a:extLst>
                    <a:ext uri="{9D8B030D-6E8A-4147-A177-3AD203B41FA5}">
                      <a16:colId xmlns:a16="http://schemas.microsoft.com/office/drawing/2014/main" val="3130073298"/>
                    </a:ext>
                  </a:extLst>
                </a:gridCol>
                <a:gridCol w="1461659">
                  <a:extLst>
                    <a:ext uri="{9D8B030D-6E8A-4147-A177-3AD203B41FA5}">
                      <a16:colId xmlns:a16="http://schemas.microsoft.com/office/drawing/2014/main" val="2680068487"/>
                    </a:ext>
                  </a:extLst>
                </a:gridCol>
                <a:gridCol w="1858849">
                  <a:extLst>
                    <a:ext uri="{9D8B030D-6E8A-4147-A177-3AD203B41FA5}">
                      <a16:colId xmlns:a16="http://schemas.microsoft.com/office/drawing/2014/main" val="836091349"/>
                    </a:ext>
                  </a:extLst>
                </a:gridCol>
                <a:gridCol w="2542015">
                  <a:extLst>
                    <a:ext uri="{9D8B030D-6E8A-4147-A177-3AD203B41FA5}">
                      <a16:colId xmlns:a16="http://schemas.microsoft.com/office/drawing/2014/main" val="3696248579"/>
                    </a:ext>
                  </a:extLst>
                </a:gridCol>
                <a:gridCol w="1938287">
                  <a:extLst>
                    <a:ext uri="{9D8B030D-6E8A-4147-A177-3AD203B41FA5}">
                      <a16:colId xmlns:a16="http://schemas.microsoft.com/office/drawing/2014/main" val="2704275349"/>
                    </a:ext>
                  </a:extLst>
                </a:gridCol>
                <a:gridCol w="2399027">
                  <a:extLst>
                    <a:ext uri="{9D8B030D-6E8A-4147-A177-3AD203B41FA5}">
                      <a16:colId xmlns:a16="http://schemas.microsoft.com/office/drawing/2014/main" val="2276936426"/>
                    </a:ext>
                  </a:extLst>
                </a:gridCol>
              </a:tblGrid>
              <a:tr h="175260">
                <a:tc>
                  <a:txBody>
                    <a:bodyPr/>
                    <a:lstStyle/>
                    <a:p>
                      <a:pPr algn="ctr" fontAlgn="ctr"/>
                      <a:r>
                        <a:rPr lang="nl-NL" sz="1100" u="none" strike="noStrike">
                          <a:effectLst/>
                        </a:rPr>
                        <a:t>1</a:t>
                      </a:r>
                      <a:endParaRPr lang="nl-NL" sz="11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u="none" strike="noStrike">
                          <a:effectLst/>
                        </a:rPr>
                        <a:t>Abelia</a:t>
                      </a:r>
                      <a:endParaRPr lang="nl-NL" sz="11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u="none" strike="noStrike">
                          <a:effectLst/>
                        </a:rPr>
                        <a:t>grandiflora</a:t>
                      </a:r>
                      <a:endParaRPr lang="nl-NL" sz="11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u="none" strike="noStrike">
                          <a:effectLst/>
                        </a:rPr>
                        <a:t> </a:t>
                      </a:r>
                      <a:endParaRPr lang="nl-NL" sz="11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u="none" strike="noStrike">
                          <a:effectLst/>
                        </a:rPr>
                        <a:t>grootbloemig</a:t>
                      </a:r>
                      <a:endParaRPr lang="nl-NL" sz="1100" b="1" i="1" u="none" strike="noStrike">
                        <a:solidFill>
                          <a:srgbClr val="808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u="none" strike="noStrike">
                          <a:effectLst/>
                        </a:rPr>
                        <a:t>Abelia</a:t>
                      </a:r>
                      <a:endParaRPr lang="nl-NL" sz="11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848031876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ctr" fontAlgn="ctr"/>
                      <a:r>
                        <a:rPr lang="nl-NL" sz="1100" u="none" strike="noStrike">
                          <a:effectLst/>
                        </a:rPr>
                        <a:t>2</a:t>
                      </a:r>
                      <a:endParaRPr lang="nl-NL" sz="11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u="none" strike="noStrike">
                          <a:effectLst/>
                        </a:rPr>
                        <a:t>Acer </a:t>
                      </a:r>
                      <a:endParaRPr lang="nl-NL" sz="11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u="none" strike="noStrike">
                          <a:effectLst/>
                        </a:rPr>
                        <a:t>japonicum</a:t>
                      </a:r>
                      <a:endParaRPr lang="nl-NL" sz="11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u="none" strike="noStrike">
                          <a:effectLst/>
                        </a:rPr>
                        <a:t> 'Aconitifolium'</a:t>
                      </a:r>
                      <a:endParaRPr lang="nl-NL" sz="11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u="none" strike="noStrike">
                          <a:effectLst/>
                        </a:rPr>
                        <a:t>uit Japan</a:t>
                      </a:r>
                      <a:endParaRPr lang="nl-NL" sz="1100" b="1" i="1" u="none" strike="noStrike">
                        <a:solidFill>
                          <a:srgbClr val="808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u="none" strike="noStrike">
                          <a:effectLst/>
                        </a:rPr>
                        <a:t>een Japanse Esdoorn</a:t>
                      </a:r>
                      <a:endParaRPr lang="nl-NL" sz="11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995212922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ctr" fontAlgn="ctr"/>
                      <a:r>
                        <a:rPr lang="nl-NL" sz="1100" u="none" strike="noStrike">
                          <a:effectLst/>
                        </a:rPr>
                        <a:t>3</a:t>
                      </a:r>
                      <a:endParaRPr lang="nl-NL" sz="11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u="none" strike="noStrike">
                          <a:effectLst/>
                        </a:rPr>
                        <a:t>Buddleja</a:t>
                      </a:r>
                      <a:endParaRPr lang="nl-NL" sz="11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u="none" strike="noStrike">
                          <a:effectLst/>
                        </a:rPr>
                        <a:t>alternifolia</a:t>
                      </a:r>
                      <a:endParaRPr lang="nl-NL" sz="11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u="none" strike="noStrike">
                          <a:effectLst/>
                        </a:rPr>
                        <a:t> </a:t>
                      </a:r>
                      <a:endParaRPr lang="nl-NL" sz="11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u="none" strike="noStrike">
                          <a:effectLst/>
                        </a:rPr>
                        <a:t> </a:t>
                      </a:r>
                      <a:endParaRPr lang="nl-NL" sz="1100" b="1" i="1" u="none" strike="noStrike">
                        <a:solidFill>
                          <a:srgbClr val="808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u="none" strike="noStrike">
                          <a:effectLst/>
                        </a:rPr>
                        <a:t>een Vlinderstruik</a:t>
                      </a:r>
                      <a:endParaRPr lang="nl-NL" sz="11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850332404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ctr" fontAlgn="ctr"/>
                      <a:r>
                        <a:rPr lang="nl-NL" sz="1100" u="none" strike="noStrike">
                          <a:effectLst/>
                        </a:rPr>
                        <a:t>4</a:t>
                      </a:r>
                      <a:endParaRPr lang="nl-NL" sz="11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u="none" strike="noStrike">
                          <a:effectLst/>
                        </a:rPr>
                        <a:t>Caryopteris</a:t>
                      </a:r>
                      <a:endParaRPr lang="nl-NL" sz="11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u="none" strike="noStrike">
                          <a:effectLst/>
                        </a:rPr>
                        <a:t>clandonensis</a:t>
                      </a:r>
                      <a:endParaRPr lang="nl-NL" sz="11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u="none" strike="noStrike">
                          <a:effectLst/>
                        </a:rPr>
                        <a:t> 'Heavenly Blue'</a:t>
                      </a:r>
                      <a:endParaRPr lang="nl-NL" sz="11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u="none" strike="noStrike">
                          <a:effectLst/>
                        </a:rPr>
                        <a:t> </a:t>
                      </a:r>
                      <a:endParaRPr lang="nl-NL" sz="1100" b="1" i="1" u="none" strike="noStrike">
                        <a:solidFill>
                          <a:srgbClr val="808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u="none" strike="noStrike">
                          <a:effectLst/>
                        </a:rPr>
                        <a:t>Blauwe Spirea</a:t>
                      </a:r>
                      <a:endParaRPr lang="nl-NL" sz="11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090274618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ctr" fontAlgn="ctr"/>
                      <a:r>
                        <a:rPr lang="nl-NL" sz="1100" u="none" strike="noStrike">
                          <a:effectLst/>
                        </a:rPr>
                        <a:t>5</a:t>
                      </a:r>
                      <a:endParaRPr lang="nl-NL" sz="11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u="none" strike="noStrike">
                          <a:effectLst/>
                        </a:rPr>
                        <a:t>Ceanothus</a:t>
                      </a:r>
                      <a:endParaRPr lang="nl-NL" sz="11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u="none" strike="noStrike">
                          <a:effectLst/>
                        </a:rPr>
                        <a:t>thysiflorus</a:t>
                      </a:r>
                      <a:endParaRPr lang="nl-NL" sz="11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u="none" strike="noStrike">
                          <a:effectLst/>
                        </a:rPr>
                        <a:t>repens</a:t>
                      </a:r>
                      <a:endParaRPr lang="nl-NL" sz="11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u="none" strike="noStrike">
                          <a:effectLst/>
                        </a:rPr>
                        <a:t>pluimbloemig</a:t>
                      </a:r>
                      <a:endParaRPr lang="nl-NL" sz="1100" b="1" i="1" u="none" strike="noStrike">
                        <a:solidFill>
                          <a:srgbClr val="808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u="none" strike="noStrike">
                          <a:effectLst/>
                        </a:rPr>
                        <a:t>Sikkelbloem</a:t>
                      </a:r>
                      <a:endParaRPr lang="nl-NL" sz="11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489278317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ctr" fontAlgn="ctr"/>
                      <a:r>
                        <a:rPr lang="nl-NL" sz="1100" u="none" strike="noStrike">
                          <a:effectLst/>
                        </a:rPr>
                        <a:t>6</a:t>
                      </a:r>
                      <a:endParaRPr lang="nl-NL" sz="11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u="none" strike="noStrike">
                          <a:effectLst/>
                        </a:rPr>
                        <a:t>Genista</a:t>
                      </a:r>
                      <a:endParaRPr lang="nl-NL" sz="11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u="none" strike="noStrike">
                          <a:effectLst/>
                        </a:rPr>
                        <a:t>lydia</a:t>
                      </a:r>
                      <a:endParaRPr lang="nl-NL" sz="11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u="none" strike="noStrike">
                          <a:effectLst/>
                        </a:rPr>
                        <a:t> </a:t>
                      </a:r>
                      <a:endParaRPr lang="nl-NL" sz="11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u="none" strike="noStrike">
                          <a:effectLst/>
                        </a:rPr>
                        <a:t> </a:t>
                      </a:r>
                      <a:endParaRPr lang="nl-NL" sz="1100" b="1" i="1" u="none" strike="noStrike">
                        <a:solidFill>
                          <a:srgbClr val="808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u="none" strike="noStrike">
                          <a:effectLst/>
                        </a:rPr>
                        <a:t>Verfbloem of Heidebrem</a:t>
                      </a:r>
                      <a:endParaRPr lang="nl-NL" sz="11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422195045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ctr" fontAlgn="ctr"/>
                      <a:r>
                        <a:rPr lang="nl-NL" sz="1100" u="none" strike="noStrike">
                          <a:effectLst/>
                        </a:rPr>
                        <a:t>7</a:t>
                      </a:r>
                      <a:endParaRPr lang="nl-NL" sz="11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u="none" strike="noStrike">
                          <a:effectLst/>
                        </a:rPr>
                        <a:t>Hydrangea</a:t>
                      </a:r>
                      <a:endParaRPr lang="nl-NL" sz="11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u="none" strike="noStrike">
                          <a:effectLst/>
                        </a:rPr>
                        <a:t>aspera</a:t>
                      </a:r>
                      <a:endParaRPr lang="nl-NL" sz="11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u="none" strike="noStrike">
                          <a:effectLst/>
                        </a:rPr>
                        <a:t> </a:t>
                      </a:r>
                      <a:endParaRPr lang="nl-NL" sz="11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u="none" strike="noStrike">
                          <a:effectLst/>
                        </a:rPr>
                        <a:t> </a:t>
                      </a:r>
                      <a:endParaRPr lang="nl-NL" sz="1100" b="1" i="1" u="none" strike="noStrike">
                        <a:solidFill>
                          <a:srgbClr val="808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u="none" strike="noStrike">
                          <a:effectLst/>
                        </a:rPr>
                        <a:t>Fluweelhortensia</a:t>
                      </a:r>
                      <a:endParaRPr lang="nl-NL" sz="11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428504100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ctr" fontAlgn="ctr"/>
                      <a:r>
                        <a:rPr lang="nl-NL" sz="1100" u="none" strike="noStrike">
                          <a:effectLst/>
                        </a:rPr>
                        <a:t>8</a:t>
                      </a:r>
                      <a:endParaRPr lang="nl-NL" sz="11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u="none" strike="noStrike">
                          <a:effectLst/>
                        </a:rPr>
                        <a:t>Hydrangea</a:t>
                      </a:r>
                      <a:endParaRPr lang="nl-NL" sz="11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u="none" strike="noStrike">
                          <a:effectLst/>
                        </a:rPr>
                        <a:t>macrophylla</a:t>
                      </a:r>
                      <a:endParaRPr lang="nl-NL" sz="11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u="none" strike="noStrike">
                          <a:effectLst/>
                        </a:rPr>
                        <a:t> 'Mariesii Perfecta'</a:t>
                      </a:r>
                      <a:endParaRPr lang="nl-NL" sz="11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u="none" strike="noStrike">
                          <a:effectLst/>
                        </a:rPr>
                        <a:t>grootbladig</a:t>
                      </a:r>
                      <a:endParaRPr lang="nl-NL" sz="1100" b="1" i="1" u="none" strike="noStrike">
                        <a:solidFill>
                          <a:srgbClr val="808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u="none" strike="noStrike">
                          <a:effectLst/>
                        </a:rPr>
                        <a:t>een Tuinhortensia</a:t>
                      </a:r>
                      <a:endParaRPr lang="nl-NL" sz="11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44473862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ctr" fontAlgn="ctr"/>
                      <a:r>
                        <a:rPr lang="nl-NL" sz="1100" u="none" strike="noStrike">
                          <a:effectLst/>
                        </a:rPr>
                        <a:t>9</a:t>
                      </a:r>
                      <a:endParaRPr lang="nl-NL" sz="11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u="none" strike="noStrike">
                          <a:effectLst/>
                        </a:rPr>
                        <a:t>Hydrangea</a:t>
                      </a:r>
                      <a:endParaRPr lang="nl-NL" sz="11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u="none" strike="noStrike">
                          <a:effectLst/>
                        </a:rPr>
                        <a:t>quercifolia</a:t>
                      </a:r>
                      <a:endParaRPr lang="nl-NL" sz="11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u="none" strike="noStrike">
                          <a:effectLst/>
                        </a:rPr>
                        <a:t> </a:t>
                      </a:r>
                      <a:endParaRPr lang="nl-NL" sz="11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u="none" strike="noStrike">
                          <a:effectLst/>
                        </a:rPr>
                        <a:t>eikvormig blad</a:t>
                      </a:r>
                      <a:endParaRPr lang="nl-NL" sz="1100" b="1" i="1" u="none" strike="noStrike">
                        <a:solidFill>
                          <a:srgbClr val="808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u="none" strike="noStrike">
                          <a:effectLst/>
                        </a:rPr>
                        <a:t>Eikenbladhortensia</a:t>
                      </a:r>
                      <a:endParaRPr lang="nl-NL" sz="11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665093817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ctr" fontAlgn="ctr"/>
                      <a:r>
                        <a:rPr lang="nl-NL" sz="1100" u="none" strike="noStrike">
                          <a:effectLst/>
                        </a:rPr>
                        <a:t>10</a:t>
                      </a:r>
                      <a:endParaRPr lang="nl-NL" sz="11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u="none" strike="noStrike">
                          <a:effectLst/>
                        </a:rPr>
                        <a:t>Lespedeza </a:t>
                      </a:r>
                      <a:endParaRPr lang="nl-NL" sz="11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u="none" strike="noStrike">
                          <a:effectLst/>
                        </a:rPr>
                        <a:t>bicolor</a:t>
                      </a:r>
                      <a:endParaRPr lang="nl-NL" sz="11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u="none" strike="noStrike">
                          <a:effectLst/>
                        </a:rPr>
                        <a:t> </a:t>
                      </a:r>
                      <a:endParaRPr lang="nl-NL" sz="11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u="none" strike="noStrike">
                          <a:effectLst/>
                        </a:rPr>
                        <a:t>tweekleurig</a:t>
                      </a:r>
                      <a:endParaRPr lang="nl-NL" sz="1100" b="1" i="1" u="none" strike="noStrike">
                        <a:solidFill>
                          <a:srgbClr val="808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u="none" strike="noStrike">
                          <a:effectLst/>
                        </a:rPr>
                        <a:t>Lespedeza</a:t>
                      </a:r>
                      <a:endParaRPr lang="nl-NL" sz="11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122294128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ctr" fontAlgn="ctr"/>
                      <a:r>
                        <a:rPr lang="nl-NL" sz="1100" u="none" strike="noStrike">
                          <a:effectLst/>
                        </a:rPr>
                        <a:t>11</a:t>
                      </a:r>
                      <a:endParaRPr lang="nl-NL" sz="11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u="none" strike="noStrike">
                          <a:effectLst/>
                        </a:rPr>
                        <a:t>Nandina</a:t>
                      </a:r>
                      <a:endParaRPr lang="nl-NL" sz="11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u="none" strike="noStrike">
                          <a:effectLst/>
                        </a:rPr>
                        <a:t>domestica</a:t>
                      </a:r>
                      <a:endParaRPr lang="nl-NL" sz="11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u="none" strike="noStrike">
                          <a:effectLst/>
                        </a:rPr>
                        <a:t> </a:t>
                      </a:r>
                      <a:endParaRPr lang="nl-NL" sz="11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u="none" strike="noStrike">
                          <a:effectLst/>
                        </a:rPr>
                        <a:t> </a:t>
                      </a:r>
                      <a:endParaRPr lang="nl-NL" sz="1100" b="1" i="1" u="none" strike="noStrike">
                        <a:solidFill>
                          <a:srgbClr val="808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u="none" strike="noStrike">
                          <a:effectLst/>
                        </a:rPr>
                        <a:t>Hemelse Bamboe</a:t>
                      </a:r>
                      <a:endParaRPr lang="nl-NL" sz="11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356255437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ctr" fontAlgn="ctr"/>
                      <a:r>
                        <a:rPr lang="nl-NL" sz="1100" u="none" strike="noStrike">
                          <a:effectLst/>
                        </a:rPr>
                        <a:t>12</a:t>
                      </a:r>
                      <a:endParaRPr lang="nl-NL" sz="11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u="none" strike="noStrike">
                          <a:effectLst/>
                        </a:rPr>
                        <a:t>Perovskia</a:t>
                      </a:r>
                      <a:endParaRPr lang="nl-NL" sz="11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u="none" strike="noStrike">
                          <a:effectLst/>
                        </a:rPr>
                        <a:t>atriplicifolia</a:t>
                      </a:r>
                      <a:endParaRPr lang="nl-NL" sz="11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u="none" strike="noStrike">
                          <a:effectLst/>
                        </a:rPr>
                        <a:t> </a:t>
                      </a:r>
                      <a:endParaRPr lang="nl-NL" sz="11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u="none" strike="noStrike">
                          <a:effectLst/>
                        </a:rPr>
                        <a:t> </a:t>
                      </a:r>
                      <a:endParaRPr lang="nl-NL" sz="1100" b="1" i="1" u="none" strike="noStrike">
                        <a:solidFill>
                          <a:srgbClr val="808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u="none" strike="noStrike">
                          <a:effectLst/>
                        </a:rPr>
                        <a:t>Russische Lavendel</a:t>
                      </a:r>
                      <a:endParaRPr lang="nl-NL" sz="11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660335193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ctr" fontAlgn="ctr"/>
                      <a:r>
                        <a:rPr lang="nl-NL" sz="1100" u="none" strike="noStrike">
                          <a:effectLst/>
                        </a:rPr>
                        <a:t>13</a:t>
                      </a:r>
                      <a:endParaRPr lang="nl-NL" sz="11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u="none" strike="noStrike">
                          <a:effectLst/>
                        </a:rPr>
                        <a:t>Prunus </a:t>
                      </a:r>
                      <a:endParaRPr lang="nl-NL" sz="11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u="none" strike="noStrike">
                          <a:effectLst/>
                        </a:rPr>
                        <a:t>laurocerasus</a:t>
                      </a:r>
                      <a:endParaRPr lang="nl-NL" sz="11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u="none" strike="noStrike">
                          <a:effectLst/>
                        </a:rPr>
                        <a:t> 'Zabeliana'</a:t>
                      </a:r>
                      <a:endParaRPr lang="nl-NL" sz="11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u="none" strike="noStrike">
                          <a:effectLst/>
                        </a:rPr>
                        <a:t>laurierkers</a:t>
                      </a:r>
                      <a:endParaRPr lang="nl-NL" sz="1100" b="1" i="1" u="none" strike="noStrike">
                        <a:solidFill>
                          <a:srgbClr val="808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u="none" strike="noStrike">
                          <a:effectLst/>
                        </a:rPr>
                        <a:t>Bodembedekkende Laurierkers</a:t>
                      </a:r>
                      <a:endParaRPr lang="nl-NL" sz="11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095575222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ctr" fontAlgn="ctr"/>
                      <a:r>
                        <a:rPr lang="nl-NL" sz="1100" u="none" strike="noStrike">
                          <a:effectLst/>
                        </a:rPr>
                        <a:t>14</a:t>
                      </a:r>
                      <a:endParaRPr lang="nl-NL" sz="11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u="none" strike="noStrike">
                          <a:effectLst/>
                        </a:rPr>
                        <a:t>Rhus </a:t>
                      </a:r>
                      <a:endParaRPr lang="nl-NL" sz="11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u="none" strike="noStrike">
                          <a:effectLst/>
                        </a:rPr>
                        <a:t>typhina</a:t>
                      </a:r>
                      <a:endParaRPr lang="nl-NL" sz="11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u="none" strike="noStrike">
                          <a:effectLst/>
                        </a:rPr>
                        <a:t> </a:t>
                      </a:r>
                      <a:endParaRPr lang="nl-NL" sz="11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u="none" strike="noStrike">
                          <a:effectLst/>
                        </a:rPr>
                        <a:t> </a:t>
                      </a:r>
                      <a:endParaRPr lang="nl-NL" sz="1100" b="1" i="1" u="none" strike="noStrike">
                        <a:solidFill>
                          <a:srgbClr val="808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u="none" strike="noStrike">
                          <a:effectLst/>
                        </a:rPr>
                        <a:t>Fluweelboom/Azijnboom</a:t>
                      </a:r>
                      <a:endParaRPr lang="nl-NL" sz="11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38970907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ctr" fontAlgn="ctr"/>
                      <a:r>
                        <a:rPr lang="nl-NL" sz="1100" u="none" strike="noStrike">
                          <a:effectLst/>
                        </a:rPr>
                        <a:t>15</a:t>
                      </a:r>
                      <a:endParaRPr lang="nl-NL" sz="11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u="none" strike="noStrike">
                          <a:effectLst/>
                        </a:rPr>
                        <a:t>Salix</a:t>
                      </a:r>
                      <a:endParaRPr lang="nl-NL" sz="11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u="none" strike="noStrike">
                          <a:effectLst/>
                        </a:rPr>
                        <a:t>cineria</a:t>
                      </a:r>
                      <a:endParaRPr lang="nl-NL" sz="11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u="none" strike="noStrike">
                          <a:effectLst/>
                        </a:rPr>
                        <a:t> </a:t>
                      </a:r>
                      <a:endParaRPr lang="nl-NL" sz="11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u="none" strike="noStrike">
                          <a:effectLst/>
                        </a:rPr>
                        <a:t>grijs</a:t>
                      </a:r>
                      <a:endParaRPr lang="nl-NL" sz="1100" b="1" i="1" u="none" strike="noStrike">
                        <a:solidFill>
                          <a:srgbClr val="808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u="none" strike="noStrike">
                          <a:effectLst/>
                        </a:rPr>
                        <a:t>Grauwe Wilg</a:t>
                      </a:r>
                      <a:endParaRPr lang="nl-NL" sz="11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688949104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ctr" fontAlgn="ctr"/>
                      <a:r>
                        <a:rPr lang="nl-NL" sz="1100" u="none" strike="noStrike">
                          <a:effectLst/>
                        </a:rPr>
                        <a:t>16</a:t>
                      </a:r>
                      <a:endParaRPr lang="nl-NL" sz="11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u="none" strike="noStrike">
                          <a:effectLst/>
                        </a:rPr>
                        <a:t>Salix</a:t>
                      </a:r>
                      <a:endParaRPr lang="nl-NL" sz="11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u="none" strike="noStrike">
                          <a:effectLst/>
                        </a:rPr>
                        <a:t>caprea</a:t>
                      </a:r>
                      <a:endParaRPr lang="nl-NL" sz="11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u="none" strike="noStrike">
                          <a:effectLst/>
                        </a:rPr>
                        <a:t> </a:t>
                      </a:r>
                      <a:endParaRPr lang="nl-NL" sz="11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u="none" strike="noStrike">
                          <a:effectLst/>
                        </a:rPr>
                        <a:t> </a:t>
                      </a:r>
                      <a:endParaRPr lang="nl-NL" sz="1100" b="1" i="1" u="none" strike="noStrike">
                        <a:solidFill>
                          <a:srgbClr val="808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u="none" strike="noStrike">
                          <a:effectLst/>
                        </a:rPr>
                        <a:t>Boswilg</a:t>
                      </a:r>
                      <a:endParaRPr lang="nl-NL" sz="11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498367477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ctr" fontAlgn="ctr"/>
                      <a:r>
                        <a:rPr lang="nl-NL" sz="1100" u="none" strike="noStrike">
                          <a:effectLst/>
                        </a:rPr>
                        <a:t>17</a:t>
                      </a:r>
                      <a:endParaRPr lang="nl-NL" sz="11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u="none" strike="noStrike">
                          <a:effectLst/>
                        </a:rPr>
                        <a:t>Sambucus</a:t>
                      </a:r>
                      <a:endParaRPr lang="nl-NL" sz="11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u="none" strike="noStrike">
                          <a:effectLst/>
                        </a:rPr>
                        <a:t>nigra</a:t>
                      </a:r>
                      <a:endParaRPr lang="nl-NL" sz="11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u="none" strike="noStrike">
                          <a:effectLst/>
                        </a:rPr>
                        <a:t> 'Laciniata'</a:t>
                      </a:r>
                      <a:endParaRPr lang="nl-NL" sz="11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u="none" strike="noStrike">
                          <a:effectLst/>
                        </a:rPr>
                        <a:t>zwart</a:t>
                      </a:r>
                      <a:endParaRPr lang="nl-NL" sz="1100" b="1" i="1" u="none" strike="noStrike">
                        <a:solidFill>
                          <a:srgbClr val="808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u="none" strike="noStrike">
                          <a:effectLst/>
                        </a:rPr>
                        <a:t>Peterselievlier</a:t>
                      </a:r>
                      <a:endParaRPr lang="nl-NL" sz="11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775044930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ctr" fontAlgn="ctr"/>
                      <a:r>
                        <a:rPr lang="nl-NL" sz="1100" u="none" strike="noStrike">
                          <a:effectLst/>
                        </a:rPr>
                        <a:t>18</a:t>
                      </a:r>
                      <a:endParaRPr lang="nl-NL" sz="11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u="none" strike="noStrike">
                          <a:effectLst/>
                        </a:rPr>
                        <a:t>Spireae</a:t>
                      </a:r>
                      <a:endParaRPr lang="nl-NL" sz="11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u="none" strike="noStrike">
                          <a:effectLst/>
                        </a:rPr>
                        <a:t>nipponica</a:t>
                      </a:r>
                      <a:endParaRPr lang="nl-NL" sz="11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u="none" strike="noStrike">
                          <a:effectLst/>
                        </a:rPr>
                        <a:t> </a:t>
                      </a:r>
                      <a:endParaRPr lang="nl-NL" sz="11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u="none" strike="noStrike">
                          <a:effectLst/>
                        </a:rPr>
                        <a:t>uit Japan</a:t>
                      </a:r>
                      <a:endParaRPr lang="nl-NL" sz="1100" b="1" i="1" u="none" strike="noStrike">
                        <a:solidFill>
                          <a:srgbClr val="808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u="none" strike="noStrike">
                          <a:effectLst/>
                        </a:rPr>
                        <a:t>Spierstruik</a:t>
                      </a:r>
                      <a:endParaRPr lang="nl-NL" sz="11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428139768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ctr" fontAlgn="ctr"/>
                      <a:r>
                        <a:rPr lang="nl-NL" sz="1100" u="none" strike="noStrike">
                          <a:effectLst/>
                        </a:rPr>
                        <a:t>19</a:t>
                      </a:r>
                      <a:endParaRPr lang="nl-NL" sz="11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u="none" strike="noStrike">
                          <a:effectLst/>
                        </a:rPr>
                        <a:t>Syringa</a:t>
                      </a:r>
                      <a:endParaRPr lang="nl-NL" sz="11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u="none" strike="noStrike">
                          <a:effectLst/>
                        </a:rPr>
                        <a:t>vulgaris</a:t>
                      </a:r>
                      <a:endParaRPr lang="nl-NL" sz="11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u="none" strike="noStrike">
                          <a:effectLst/>
                        </a:rPr>
                        <a:t> 'Andenken an Ludwig Spath'</a:t>
                      </a:r>
                      <a:endParaRPr lang="nl-NL" sz="11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u="none" strike="noStrike">
                          <a:effectLst/>
                        </a:rPr>
                        <a:t>gewoon</a:t>
                      </a:r>
                      <a:endParaRPr lang="nl-NL" sz="1100" b="1" i="1" u="none" strike="noStrike">
                        <a:solidFill>
                          <a:srgbClr val="808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u="none" strike="noStrike">
                          <a:effectLst/>
                        </a:rPr>
                        <a:t>Sering</a:t>
                      </a:r>
                      <a:endParaRPr lang="nl-NL" sz="11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521834384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ctr" fontAlgn="ctr"/>
                      <a:r>
                        <a:rPr lang="nl-NL" sz="1100" u="none" strike="noStrike">
                          <a:effectLst/>
                        </a:rPr>
                        <a:t>20</a:t>
                      </a:r>
                      <a:endParaRPr lang="nl-NL" sz="11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u="none" strike="noStrike">
                          <a:effectLst/>
                        </a:rPr>
                        <a:t>Viburnum</a:t>
                      </a:r>
                      <a:endParaRPr lang="nl-NL" sz="11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u="none" strike="noStrike">
                          <a:effectLst/>
                        </a:rPr>
                        <a:t>plicatum</a:t>
                      </a:r>
                      <a:endParaRPr lang="nl-NL" sz="11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u="none" strike="noStrike">
                          <a:effectLst/>
                        </a:rPr>
                        <a:t> 'Watanabe'</a:t>
                      </a:r>
                      <a:endParaRPr lang="nl-NL" sz="11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u="none" strike="noStrike">
                          <a:effectLst/>
                        </a:rPr>
                        <a:t>gevouwen</a:t>
                      </a:r>
                      <a:endParaRPr lang="nl-NL" sz="1100" b="1" i="1" u="none" strike="noStrike">
                        <a:solidFill>
                          <a:srgbClr val="808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u="none" strike="noStrike" dirty="0">
                          <a:effectLst/>
                        </a:rPr>
                        <a:t>een Japanse Sneeuwbal</a:t>
                      </a:r>
                      <a:endParaRPr lang="nl-NL" sz="11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809066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95177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afbeelding 4">
            <a:extLst>
              <a:ext uri="{FF2B5EF4-FFF2-40B4-BE49-F238E27FC236}">
                <a16:creationId xmlns:a16="http://schemas.microsoft.com/office/drawing/2014/main" id="{248648E0-A002-BA55-6008-F0CE6DAC4361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3"/>
          <a:srcRect t="41493" r="16322" b="25171"/>
          <a:stretch/>
        </p:blipFill>
        <p:spPr>
          <a:xfrm>
            <a:off x="4251325" y="1933575"/>
            <a:ext cx="3417888" cy="2908300"/>
          </a:xfrm>
        </p:spPr>
      </p:pic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A7097A23-226E-B723-F57C-315D7904CC3B}"/>
              </a:ext>
            </a:extLst>
          </p:cNvPr>
          <p:cNvSpPr txBox="1">
            <a:spLocks/>
          </p:cNvSpPr>
          <p:nvPr/>
        </p:nvSpPr>
        <p:spPr>
          <a:xfrm>
            <a:off x="741286" y="5279528"/>
            <a:ext cx="11162097" cy="1004764"/>
          </a:xfrm>
          <a:prstGeom prst="rect">
            <a:avLst/>
          </a:prstGeom>
        </p:spPr>
        <p:txBody>
          <a:bodyPr/>
          <a:lstStyle>
            <a:lvl1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-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2000" indent="-432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64000" indent="-432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defRPr lang="nl-NL" sz="18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nl-NL" sz="30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6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Samengesteld 3 talig blad 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6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Knoppen verspringend 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6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Kantige roodbruine twijgen </a:t>
            </a:r>
          </a:p>
        </p:txBody>
      </p:sp>
      <p:sp>
        <p:nvSpPr>
          <p:cNvPr id="10" name="Tijdelijke aanduiding voor voettekst 2">
            <a:extLst>
              <a:ext uri="{FF2B5EF4-FFF2-40B4-BE49-F238E27FC236}">
                <a16:creationId xmlns:a16="http://schemas.microsoft.com/office/drawing/2014/main" id="{E55A5026-74ED-0803-15C3-49BED20F56C0}"/>
              </a:ext>
            </a:extLst>
          </p:cNvPr>
          <p:cNvSpPr txBox="1">
            <a:spLocks/>
          </p:cNvSpPr>
          <p:nvPr/>
        </p:nvSpPr>
        <p:spPr>
          <a:xfrm>
            <a:off x="683420" y="6449289"/>
            <a:ext cx="5296057" cy="196365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srgbClr val="0006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Tuin- en landschapsinrichting</a:t>
            </a:r>
          </a:p>
        </p:txBody>
      </p:sp>
      <p:sp>
        <p:nvSpPr>
          <p:cNvPr id="11" name="Tijdelijke aanduiding voor dianummer 3">
            <a:extLst>
              <a:ext uri="{FF2B5EF4-FFF2-40B4-BE49-F238E27FC236}">
                <a16:creationId xmlns:a16="http://schemas.microsoft.com/office/drawing/2014/main" id="{AEB06D44-26CC-726C-5C71-DA88BBD900D1}"/>
              </a:ext>
            </a:extLst>
          </p:cNvPr>
          <p:cNvSpPr txBox="1">
            <a:spLocks/>
          </p:cNvSpPr>
          <p:nvPr/>
        </p:nvSpPr>
        <p:spPr>
          <a:xfrm>
            <a:off x="371476" y="6453137"/>
            <a:ext cx="369810" cy="192517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B76B8B-DE07-48A4-9913-B57A52F2F853}" type="slidenum">
              <a:rPr kumimoji="0" lang="nl-NL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6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nl-NL" sz="1200" b="1" i="0" u="none" strike="noStrike" kern="1200" cap="none" spc="0" normalizeH="0" baseline="0" noProof="0" dirty="0">
              <a:ln>
                <a:noFill/>
              </a:ln>
              <a:solidFill>
                <a:srgbClr val="00064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75EBDB94-C9F3-30A4-21F9-976653305C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6381" y="331712"/>
            <a:ext cx="8704050" cy="385262"/>
          </a:xfrm>
        </p:spPr>
        <p:txBody>
          <a:bodyPr wrap="none" tIns="0" anchor="t" anchorCtr="0"/>
          <a:lstStyle/>
          <a:p>
            <a:r>
              <a:rPr lang="nl-NL" sz="2800" spc="0" dirty="0" err="1"/>
              <a:t>Lespedeza</a:t>
            </a:r>
            <a:r>
              <a:rPr lang="nl-NL" sz="2800" spc="0" dirty="0"/>
              <a:t> </a:t>
            </a:r>
            <a:r>
              <a:rPr lang="nl-NL" sz="2800" spc="0" dirty="0" err="1"/>
              <a:t>bicolor</a:t>
            </a:r>
            <a:endParaRPr lang="nl-NL" sz="2800" spc="0" dirty="0"/>
          </a:p>
        </p:txBody>
      </p:sp>
      <p:sp>
        <p:nvSpPr>
          <p:cNvPr id="14" name="Tijdelijke aanduiding voor inhoud 2">
            <a:extLst>
              <a:ext uri="{FF2B5EF4-FFF2-40B4-BE49-F238E27FC236}">
                <a16:creationId xmlns:a16="http://schemas.microsoft.com/office/drawing/2014/main" id="{5D05E8AB-32B2-2FE4-D886-A0249BAB578E}"/>
              </a:ext>
            </a:extLst>
          </p:cNvPr>
          <p:cNvSpPr txBox="1">
            <a:spLocks/>
          </p:cNvSpPr>
          <p:nvPr/>
        </p:nvSpPr>
        <p:spPr>
          <a:xfrm>
            <a:off x="606425" y="764483"/>
            <a:ext cx="11070623" cy="731439"/>
          </a:xfrm>
          <a:prstGeom prst="rect">
            <a:avLst/>
          </a:prstGeom>
        </p:spPr>
        <p:txBody>
          <a:bodyPr/>
          <a:lstStyle>
            <a:lvl1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-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2000" indent="-432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64000" indent="-432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defRPr lang="nl-NL" sz="18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nl-NL" sz="30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644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Tweekleurig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6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Lespedeza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6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 herfstbrem </a:t>
            </a:r>
          </a:p>
        </p:txBody>
      </p:sp>
      <p:pic>
        <p:nvPicPr>
          <p:cNvPr id="3076" name="Picture 4" descr="Lespedeza bicolor (two-colored bush-clover): Go Botany">
            <a:extLst>
              <a:ext uri="{FF2B5EF4-FFF2-40B4-BE49-F238E27FC236}">
                <a16:creationId xmlns:a16="http://schemas.microsoft.com/office/drawing/2014/main" id="{A363A8DE-B30F-6FBA-634D-401CE1E94DC4}"/>
              </a:ext>
            </a:extLst>
          </p:cNvPr>
          <p:cNvPicPr>
            <a:picLocks noGrp="1" noChangeAspect="1" noChangeArrowheads="1"/>
          </p:cNvPicPr>
          <p:nvPr>
            <p:ph type="pic" sz="quarter" idx="17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9" r="5929"/>
          <a:stretch>
            <a:fillRect/>
          </a:stretch>
        </p:blipFill>
        <p:spPr bwMode="auto">
          <a:xfrm>
            <a:off x="7897813" y="1933575"/>
            <a:ext cx="3417887" cy="290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Lespedeza bicolor (two-colored bush-clover): Go Botany">
            <a:extLst>
              <a:ext uri="{FF2B5EF4-FFF2-40B4-BE49-F238E27FC236}">
                <a16:creationId xmlns:a16="http://schemas.microsoft.com/office/drawing/2014/main" id="{945E4E9A-1DC3-5F60-218C-38C956280427}"/>
              </a:ext>
            </a:extLst>
          </p:cNvPr>
          <p:cNvPicPr>
            <a:picLocks noGrp="1" noChangeAspect="1" noChangeArrowheads="1"/>
          </p:cNvPicPr>
          <p:nvPr>
            <p:ph type="pic" sz="quarter" idx="1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88" b="21688"/>
          <a:stretch>
            <a:fillRect/>
          </a:stretch>
        </p:blipFill>
        <p:spPr bwMode="auto">
          <a:xfrm>
            <a:off x="741363" y="1933575"/>
            <a:ext cx="3417887" cy="290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Lespedeza procumbens page">
            <a:extLst>
              <a:ext uri="{FF2B5EF4-FFF2-40B4-BE49-F238E27FC236}">
                <a16:creationId xmlns:a16="http://schemas.microsoft.com/office/drawing/2014/main" id="{6123DCFB-89B7-6F60-BD58-E75CEC09B2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987" y="3837110"/>
            <a:ext cx="1496226" cy="1004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98321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A7097A23-226E-B723-F57C-315D7904CC3B}"/>
              </a:ext>
            </a:extLst>
          </p:cNvPr>
          <p:cNvSpPr txBox="1">
            <a:spLocks/>
          </p:cNvSpPr>
          <p:nvPr/>
        </p:nvSpPr>
        <p:spPr>
          <a:xfrm>
            <a:off x="741286" y="5279528"/>
            <a:ext cx="11162097" cy="1004764"/>
          </a:xfrm>
          <a:prstGeom prst="rect">
            <a:avLst/>
          </a:prstGeom>
        </p:spPr>
        <p:txBody>
          <a:bodyPr/>
          <a:lstStyle>
            <a:lvl1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-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2000" indent="-432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64000" indent="-432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defRPr lang="nl-NL" sz="18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nl-NL" sz="30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6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Hoogte 1,50– 1,80 meter 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6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Kleine trompetvormige bloemen 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6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Tegenoverstaande bladeren, glimmend blad van groen tot bontbladig,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6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bladhoudend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6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</a:p>
        </p:txBody>
      </p:sp>
      <p:sp>
        <p:nvSpPr>
          <p:cNvPr id="10" name="Tijdelijke aanduiding voor voettekst 2">
            <a:extLst>
              <a:ext uri="{FF2B5EF4-FFF2-40B4-BE49-F238E27FC236}">
                <a16:creationId xmlns:a16="http://schemas.microsoft.com/office/drawing/2014/main" id="{E55A5026-74ED-0803-15C3-49BED20F56C0}"/>
              </a:ext>
            </a:extLst>
          </p:cNvPr>
          <p:cNvSpPr txBox="1">
            <a:spLocks/>
          </p:cNvSpPr>
          <p:nvPr/>
        </p:nvSpPr>
        <p:spPr>
          <a:xfrm>
            <a:off x="683420" y="6449289"/>
            <a:ext cx="5296057" cy="196365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srgbClr val="0006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Tuin- en landschapsinrichting</a:t>
            </a:r>
          </a:p>
        </p:txBody>
      </p:sp>
      <p:sp>
        <p:nvSpPr>
          <p:cNvPr id="11" name="Tijdelijke aanduiding voor dianummer 3">
            <a:extLst>
              <a:ext uri="{FF2B5EF4-FFF2-40B4-BE49-F238E27FC236}">
                <a16:creationId xmlns:a16="http://schemas.microsoft.com/office/drawing/2014/main" id="{AEB06D44-26CC-726C-5C71-DA88BBD900D1}"/>
              </a:ext>
            </a:extLst>
          </p:cNvPr>
          <p:cNvSpPr txBox="1">
            <a:spLocks/>
          </p:cNvSpPr>
          <p:nvPr/>
        </p:nvSpPr>
        <p:spPr>
          <a:xfrm>
            <a:off x="371476" y="6453137"/>
            <a:ext cx="369810" cy="192517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B76B8B-DE07-48A4-9913-B57A52F2F853}" type="slidenum">
              <a:rPr kumimoji="0" lang="nl-NL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6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nl-NL" sz="1200" b="1" i="0" u="none" strike="noStrike" kern="1200" cap="none" spc="0" normalizeH="0" baseline="0" noProof="0" dirty="0">
              <a:ln>
                <a:noFill/>
              </a:ln>
              <a:solidFill>
                <a:srgbClr val="00064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75EBDB94-C9F3-30A4-21F9-976653305C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6381" y="331712"/>
            <a:ext cx="8704050" cy="385262"/>
          </a:xfrm>
        </p:spPr>
        <p:txBody>
          <a:bodyPr wrap="none" tIns="0" anchor="t" anchorCtr="0"/>
          <a:lstStyle/>
          <a:p>
            <a:r>
              <a:rPr lang="nl-NL" sz="2800" dirty="0" err="1"/>
              <a:t>Abelia</a:t>
            </a:r>
            <a:r>
              <a:rPr lang="nl-NL" sz="2800" dirty="0"/>
              <a:t> </a:t>
            </a:r>
            <a:r>
              <a:rPr lang="nl-NL" sz="2800" dirty="0" err="1"/>
              <a:t>grandiflora</a:t>
            </a:r>
            <a:endParaRPr lang="nl-NL" sz="2800" spc="0" dirty="0"/>
          </a:p>
        </p:txBody>
      </p:sp>
      <p:sp>
        <p:nvSpPr>
          <p:cNvPr id="14" name="Tijdelijke aanduiding voor inhoud 2">
            <a:extLst>
              <a:ext uri="{FF2B5EF4-FFF2-40B4-BE49-F238E27FC236}">
                <a16:creationId xmlns:a16="http://schemas.microsoft.com/office/drawing/2014/main" id="{5D05E8AB-32B2-2FE4-D886-A0249BAB578E}"/>
              </a:ext>
            </a:extLst>
          </p:cNvPr>
          <p:cNvSpPr txBox="1">
            <a:spLocks/>
          </p:cNvSpPr>
          <p:nvPr/>
        </p:nvSpPr>
        <p:spPr>
          <a:xfrm>
            <a:off x="606425" y="764483"/>
            <a:ext cx="11070623" cy="731439"/>
          </a:xfrm>
          <a:prstGeom prst="rect">
            <a:avLst/>
          </a:prstGeom>
        </p:spPr>
        <p:txBody>
          <a:bodyPr/>
          <a:lstStyle>
            <a:lvl1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-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2000" indent="-432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64000" indent="-432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defRPr lang="nl-NL" sz="18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nl-NL" sz="30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644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Abelia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000644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6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grandiflora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6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= grootbloemig</a:t>
            </a:r>
          </a:p>
        </p:txBody>
      </p:sp>
      <p:pic>
        <p:nvPicPr>
          <p:cNvPr id="1026" name="Picture 2" descr="Abelia grandiflora - /">
            <a:extLst>
              <a:ext uri="{FF2B5EF4-FFF2-40B4-BE49-F238E27FC236}">
                <a16:creationId xmlns:a16="http://schemas.microsoft.com/office/drawing/2014/main" id="{93F16EA4-C3B1-8ACB-837F-5A073806B514}"/>
              </a:ext>
            </a:extLst>
          </p:cNvPr>
          <p:cNvPicPr>
            <a:picLocks noGrp="1" noChangeAspect="1" noChangeArrowheads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2" r="10862"/>
          <a:stretch>
            <a:fillRect/>
          </a:stretch>
        </p:blipFill>
        <p:spPr bwMode="auto">
          <a:xfrm>
            <a:off x="741363" y="1933575"/>
            <a:ext cx="3417887" cy="290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belia grandiflora - /">
            <a:extLst>
              <a:ext uri="{FF2B5EF4-FFF2-40B4-BE49-F238E27FC236}">
                <a16:creationId xmlns:a16="http://schemas.microsoft.com/office/drawing/2014/main" id="{FC2C7D81-4236-FDC9-68BF-B4499B921629}"/>
              </a:ext>
            </a:extLst>
          </p:cNvPr>
          <p:cNvPicPr>
            <a:picLocks noGrp="1" noChangeAspect="1" noChangeArrowheads="1"/>
          </p:cNvPicPr>
          <p:nvPr>
            <p:ph type="pic" sz="quarter" idx="16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" t="35074" r="27705" b="19954"/>
          <a:stretch/>
        </p:blipFill>
        <p:spPr bwMode="auto">
          <a:xfrm>
            <a:off x="4251325" y="1933575"/>
            <a:ext cx="3417888" cy="290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大花糯米条 Abelia × grandiflora | Nature Library">
            <a:extLst>
              <a:ext uri="{FF2B5EF4-FFF2-40B4-BE49-F238E27FC236}">
                <a16:creationId xmlns:a16="http://schemas.microsoft.com/office/drawing/2014/main" id="{36885A0F-7721-AE0D-45FA-07BB0DA056FA}"/>
              </a:ext>
            </a:extLst>
          </p:cNvPr>
          <p:cNvPicPr>
            <a:picLocks noGrp="1" noChangeAspect="1" noChangeArrowheads="1"/>
          </p:cNvPicPr>
          <p:nvPr>
            <p:ph type="pic" sz="quarter" idx="17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6" r="5986"/>
          <a:stretch>
            <a:fillRect/>
          </a:stretch>
        </p:blipFill>
        <p:spPr bwMode="auto">
          <a:xfrm>
            <a:off x="7897813" y="1933575"/>
            <a:ext cx="3417887" cy="290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31255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A7097A23-226E-B723-F57C-315D7904CC3B}"/>
              </a:ext>
            </a:extLst>
          </p:cNvPr>
          <p:cNvSpPr txBox="1">
            <a:spLocks/>
          </p:cNvSpPr>
          <p:nvPr/>
        </p:nvSpPr>
        <p:spPr>
          <a:xfrm>
            <a:off x="741286" y="5279528"/>
            <a:ext cx="11162097" cy="1004764"/>
          </a:xfrm>
          <a:prstGeom prst="rect">
            <a:avLst/>
          </a:prstGeom>
        </p:spPr>
        <p:txBody>
          <a:bodyPr/>
          <a:lstStyle>
            <a:lvl1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-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2000" indent="-432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64000" indent="-432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defRPr lang="nl-NL" sz="18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nl-NL" sz="30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6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Twijgen roodbruin naarmate de plant ouder wordt grijze takken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6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Verdraagt stevige snoei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6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Matig winterhart (-15) </a:t>
            </a:r>
          </a:p>
        </p:txBody>
      </p:sp>
      <p:sp>
        <p:nvSpPr>
          <p:cNvPr id="10" name="Tijdelijke aanduiding voor voettekst 2">
            <a:extLst>
              <a:ext uri="{FF2B5EF4-FFF2-40B4-BE49-F238E27FC236}">
                <a16:creationId xmlns:a16="http://schemas.microsoft.com/office/drawing/2014/main" id="{E55A5026-74ED-0803-15C3-49BED20F56C0}"/>
              </a:ext>
            </a:extLst>
          </p:cNvPr>
          <p:cNvSpPr txBox="1">
            <a:spLocks/>
          </p:cNvSpPr>
          <p:nvPr/>
        </p:nvSpPr>
        <p:spPr>
          <a:xfrm>
            <a:off x="683420" y="6449289"/>
            <a:ext cx="5296057" cy="196365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srgbClr val="0006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Tuin- en landschapsinrichting</a:t>
            </a:r>
          </a:p>
        </p:txBody>
      </p:sp>
      <p:sp>
        <p:nvSpPr>
          <p:cNvPr id="11" name="Tijdelijke aanduiding voor dianummer 3">
            <a:extLst>
              <a:ext uri="{FF2B5EF4-FFF2-40B4-BE49-F238E27FC236}">
                <a16:creationId xmlns:a16="http://schemas.microsoft.com/office/drawing/2014/main" id="{AEB06D44-26CC-726C-5C71-DA88BBD900D1}"/>
              </a:ext>
            </a:extLst>
          </p:cNvPr>
          <p:cNvSpPr txBox="1">
            <a:spLocks/>
          </p:cNvSpPr>
          <p:nvPr/>
        </p:nvSpPr>
        <p:spPr>
          <a:xfrm>
            <a:off x="371476" y="6453137"/>
            <a:ext cx="369810" cy="192517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B76B8B-DE07-48A4-9913-B57A52F2F853}" type="slidenum">
              <a:rPr kumimoji="0" lang="nl-NL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6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nl-NL" sz="1200" b="1" i="0" u="none" strike="noStrike" kern="1200" cap="none" spc="0" normalizeH="0" baseline="0" noProof="0" dirty="0">
              <a:ln>
                <a:noFill/>
              </a:ln>
              <a:solidFill>
                <a:srgbClr val="00064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75EBDB94-C9F3-30A4-21F9-976653305C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6381" y="331712"/>
            <a:ext cx="8704050" cy="385262"/>
          </a:xfrm>
        </p:spPr>
        <p:txBody>
          <a:bodyPr wrap="none" tIns="0" anchor="t" anchorCtr="0"/>
          <a:lstStyle/>
          <a:p>
            <a:r>
              <a:rPr lang="nl-NL" sz="2800" dirty="0" err="1"/>
              <a:t>Abelia</a:t>
            </a:r>
            <a:r>
              <a:rPr lang="nl-NL" sz="2800" dirty="0"/>
              <a:t> </a:t>
            </a:r>
            <a:r>
              <a:rPr lang="nl-NL" sz="2800" dirty="0" err="1"/>
              <a:t>grandiflora</a:t>
            </a:r>
            <a:endParaRPr lang="nl-NL" sz="2800" spc="0" dirty="0"/>
          </a:p>
        </p:txBody>
      </p:sp>
      <p:sp>
        <p:nvSpPr>
          <p:cNvPr id="14" name="Tijdelijke aanduiding voor inhoud 2">
            <a:extLst>
              <a:ext uri="{FF2B5EF4-FFF2-40B4-BE49-F238E27FC236}">
                <a16:creationId xmlns:a16="http://schemas.microsoft.com/office/drawing/2014/main" id="{5D05E8AB-32B2-2FE4-D886-A0249BAB578E}"/>
              </a:ext>
            </a:extLst>
          </p:cNvPr>
          <p:cNvSpPr txBox="1">
            <a:spLocks/>
          </p:cNvSpPr>
          <p:nvPr/>
        </p:nvSpPr>
        <p:spPr>
          <a:xfrm>
            <a:off x="606425" y="764483"/>
            <a:ext cx="11070623" cy="731439"/>
          </a:xfrm>
          <a:prstGeom prst="rect">
            <a:avLst/>
          </a:prstGeom>
        </p:spPr>
        <p:txBody>
          <a:bodyPr/>
          <a:lstStyle>
            <a:lvl1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-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2000" indent="-432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64000" indent="-432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defRPr lang="nl-NL" sz="18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nl-NL" sz="30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644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Abelia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000644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6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grandiflora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6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= grootbloemig</a:t>
            </a:r>
          </a:p>
        </p:txBody>
      </p:sp>
      <p:pic>
        <p:nvPicPr>
          <p:cNvPr id="2050" name="Picture 2" descr="Glossy Abelia (Abelia × grandiflora) | Kalliergeia">
            <a:extLst>
              <a:ext uri="{FF2B5EF4-FFF2-40B4-BE49-F238E27FC236}">
                <a16:creationId xmlns:a16="http://schemas.microsoft.com/office/drawing/2014/main" id="{4B9A2C7D-9F0D-7273-73EF-6497329845B0}"/>
              </a:ext>
            </a:extLst>
          </p:cNvPr>
          <p:cNvPicPr>
            <a:picLocks noGrp="1" noChangeAspect="1" noChangeArrowheads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8" r="26268"/>
          <a:stretch>
            <a:fillRect/>
          </a:stretch>
        </p:blipFill>
        <p:spPr bwMode="auto">
          <a:xfrm>
            <a:off x="741363" y="1933575"/>
            <a:ext cx="3417887" cy="300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belia grandiflora - / | De Tuinen van Appeltern">
            <a:extLst>
              <a:ext uri="{FF2B5EF4-FFF2-40B4-BE49-F238E27FC236}">
                <a16:creationId xmlns:a16="http://schemas.microsoft.com/office/drawing/2014/main" id="{BAA2E28F-4DE2-9380-30C8-820862EBA055}"/>
              </a:ext>
            </a:extLst>
          </p:cNvPr>
          <p:cNvPicPr>
            <a:picLocks noGrp="1" noChangeAspect="1" noChangeArrowheads="1"/>
          </p:cNvPicPr>
          <p:nvPr>
            <p:ph type="pic" sz="quarter" idx="16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2" t="14404" r="23356" b="38268"/>
          <a:stretch/>
        </p:blipFill>
        <p:spPr bwMode="auto">
          <a:xfrm>
            <a:off x="4386263" y="1933575"/>
            <a:ext cx="3419475" cy="300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&lt;p&gt;Include Me shortcode: file not found&lt;/p&gt;">
            <a:extLst>
              <a:ext uri="{FF2B5EF4-FFF2-40B4-BE49-F238E27FC236}">
                <a16:creationId xmlns:a16="http://schemas.microsoft.com/office/drawing/2014/main" id="{698CD3D4-EA67-1D52-EE3E-A2B8322CD08F}"/>
              </a:ext>
            </a:extLst>
          </p:cNvPr>
          <p:cNvPicPr>
            <a:picLocks noGrp="1" noChangeAspect="1" noChangeArrowheads="1"/>
          </p:cNvPicPr>
          <p:nvPr>
            <p:ph type="pic" sz="quarter" idx="17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8" r="12028"/>
          <a:stretch>
            <a:fillRect/>
          </a:stretch>
        </p:blipFill>
        <p:spPr bwMode="auto">
          <a:xfrm>
            <a:off x="8032750" y="1933575"/>
            <a:ext cx="3417888" cy="300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48614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A7097A23-226E-B723-F57C-315D7904CC3B}"/>
              </a:ext>
            </a:extLst>
          </p:cNvPr>
          <p:cNvSpPr txBox="1">
            <a:spLocks/>
          </p:cNvSpPr>
          <p:nvPr/>
        </p:nvSpPr>
        <p:spPr>
          <a:xfrm>
            <a:off x="741286" y="5279528"/>
            <a:ext cx="11162097" cy="1004764"/>
          </a:xfrm>
          <a:prstGeom prst="rect">
            <a:avLst/>
          </a:prstGeom>
        </p:spPr>
        <p:txBody>
          <a:bodyPr/>
          <a:lstStyle>
            <a:lvl1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-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2000" indent="-432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64000" indent="-432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defRPr lang="nl-NL" sz="18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nl-NL" sz="30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6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Hoogte 3,5 tot 4 meter (langzame groeier) 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6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Handvormig diep ingesneden blad. 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6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Verkleurd richting de herfst naar rood, veel gebruikt in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6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Janpansetuinen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00064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ijdelijke aanduiding voor voettekst 2">
            <a:extLst>
              <a:ext uri="{FF2B5EF4-FFF2-40B4-BE49-F238E27FC236}">
                <a16:creationId xmlns:a16="http://schemas.microsoft.com/office/drawing/2014/main" id="{E55A5026-74ED-0803-15C3-49BED20F56C0}"/>
              </a:ext>
            </a:extLst>
          </p:cNvPr>
          <p:cNvSpPr txBox="1">
            <a:spLocks/>
          </p:cNvSpPr>
          <p:nvPr/>
        </p:nvSpPr>
        <p:spPr>
          <a:xfrm>
            <a:off x="683420" y="6449289"/>
            <a:ext cx="5296057" cy="196365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srgbClr val="0006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Tuin- en landschapsinrichting</a:t>
            </a:r>
          </a:p>
        </p:txBody>
      </p:sp>
      <p:sp>
        <p:nvSpPr>
          <p:cNvPr id="11" name="Tijdelijke aanduiding voor dianummer 3">
            <a:extLst>
              <a:ext uri="{FF2B5EF4-FFF2-40B4-BE49-F238E27FC236}">
                <a16:creationId xmlns:a16="http://schemas.microsoft.com/office/drawing/2014/main" id="{AEB06D44-26CC-726C-5C71-DA88BBD900D1}"/>
              </a:ext>
            </a:extLst>
          </p:cNvPr>
          <p:cNvSpPr txBox="1">
            <a:spLocks/>
          </p:cNvSpPr>
          <p:nvPr/>
        </p:nvSpPr>
        <p:spPr>
          <a:xfrm>
            <a:off x="371476" y="6453137"/>
            <a:ext cx="369810" cy="192517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B76B8B-DE07-48A4-9913-B57A52F2F853}" type="slidenum">
              <a:rPr kumimoji="0" lang="nl-NL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6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nl-NL" sz="1200" b="1" i="0" u="none" strike="noStrike" kern="1200" cap="none" spc="0" normalizeH="0" baseline="0" noProof="0" dirty="0">
              <a:ln>
                <a:noFill/>
              </a:ln>
              <a:solidFill>
                <a:srgbClr val="00064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75EBDB94-C9F3-30A4-21F9-976653305C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6381" y="331712"/>
            <a:ext cx="8704050" cy="385262"/>
          </a:xfrm>
        </p:spPr>
        <p:txBody>
          <a:bodyPr wrap="none" tIns="0" anchor="t" anchorCtr="0"/>
          <a:lstStyle/>
          <a:p>
            <a:r>
              <a:rPr lang="nl-NL" sz="2800" dirty="0"/>
              <a:t>Acer </a:t>
            </a:r>
            <a:r>
              <a:rPr lang="nl-NL" sz="2800" dirty="0" err="1"/>
              <a:t>japonicum</a:t>
            </a:r>
            <a:r>
              <a:rPr lang="nl-NL" sz="2800" dirty="0"/>
              <a:t> ‘</a:t>
            </a:r>
            <a:r>
              <a:rPr lang="nl-NL" sz="2800" dirty="0" err="1"/>
              <a:t>Aconitifolium</a:t>
            </a:r>
            <a:r>
              <a:rPr lang="nl-NL" sz="2800" dirty="0"/>
              <a:t>’</a:t>
            </a:r>
            <a:endParaRPr lang="nl-NL" sz="2800" spc="0" dirty="0"/>
          </a:p>
        </p:txBody>
      </p:sp>
      <p:sp>
        <p:nvSpPr>
          <p:cNvPr id="14" name="Tijdelijke aanduiding voor inhoud 2">
            <a:extLst>
              <a:ext uri="{FF2B5EF4-FFF2-40B4-BE49-F238E27FC236}">
                <a16:creationId xmlns:a16="http://schemas.microsoft.com/office/drawing/2014/main" id="{5D05E8AB-32B2-2FE4-D886-A0249BAB578E}"/>
              </a:ext>
            </a:extLst>
          </p:cNvPr>
          <p:cNvSpPr txBox="1">
            <a:spLocks/>
          </p:cNvSpPr>
          <p:nvPr/>
        </p:nvSpPr>
        <p:spPr>
          <a:xfrm>
            <a:off x="606425" y="764483"/>
            <a:ext cx="11070623" cy="731439"/>
          </a:xfrm>
          <a:prstGeom prst="rect">
            <a:avLst/>
          </a:prstGeom>
        </p:spPr>
        <p:txBody>
          <a:bodyPr/>
          <a:lstStyle>
            <a:lvl1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-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2000" indent="-432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64000" indent="-432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defRPr lang="nl-NL" sz="18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nl-NL" sz="30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644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Japanse Esdoorn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6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Uit Japan </a:t>
            </a:r>
          </a:p>
        </p:txBody>
      </p:sp>
      <p:pic>
        <p:nvPicPr>
          <p:cNvPr id="3074" name="Picture 2" descr="Acer japonicum Aconitifolium - Evergreen Nursery">
            <a:extLst>
              <a:ext uri="{FF2B5EF4-FFF2-40B4-BE49-F238E27FC236}">
                <a16:creationId xmlns:a16="http://schemas.microsoft.com/office/drawing/2014/main" id="{AA449A25-164B-C33F-6EE3-67498D89F2C6}"/>
              </a:ext>
            </a:extLst>
          </p:cNvPr>
          <p:cNvPicPr>
            <a:picLocks noGrp="1" noChangeAspect="1" noChangeArrowheads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5" b="7455"/>
          <a:stretch>
            <a:fillRect/>
          </a:stretch>
        </p:blipFill>
        <p:spPr bwMode="auto">
          <a:xfrm>
            <a:off x="7818955" y="1933575"/>
            <a:ext cx="3417887" cy="290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Japanse Esdoorn (Acer japonicum 'Aconitifolium')">
            <a:extLst>
              <a:ext uri="{FF2B5EF4-FFF2-40B4-BE49-F238E27FC236}">
                <a16:creationId xmlns:a16="http://schemas.microsoft.com/office/drawing/2014/main" id="{A76C0830-B59D-F826-98D6-08A00072C030}"/>
              </a:ext>
            </a:extLst>
          </p:cNvPr>
          <p:cNvPicPr>
            <a:picLocks noGrp="1" noChangeAspect="1" noChangeArrowheads="1"/>
          </p:cNvPicPr>
          <p:nvPr>
            <p:ph type="pic" sz="quarter" idx="17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5" b="7455"/>
          <a:stretch>
            <a:fillRect/>
          </a:stretch>
        </p:blipFill>
        <p:spPr bwMode="auto">
          <a:xfrm>
            <a:off x="684213" y="1933575"/>
            <a:ext cx="3417887" cy="290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Acer japonicum 'Aconitifolium' (Japanse esdoorn)">
            <a:extLst>
              <a:ext uri="{FF2B5EF4-FFF2-40B4-BE49-F238E27FC236}">
                <a16:creationId xmlns:a16="http://schemas.microsoft.com/office/drawing/2014/main" id="{185D7191-64D4-B857-1445-94DB095A356D}"/>
              </a:ext>
            </a:extLst>
          </p:cNvPr>
          <p:cNvPicPr>
            <a:picLocks noGrp="1" noChangeAspect="1" noChangeArrowheads="1"/>
          </p:cNvPicPr>
          <p:nvPr>
            <p:ph type="pic" sz="quarter" idx="16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4" r="10774"/>
          <a:stretch>
            <a:fillRect/>
          </a:stretch>
        </p:blipFill>
        <p:spPr bwMode="auto">
          <a:xfrm>
            <a:off x="4270375" y="1924050"/>
            <a:ext cx="3417888" cy="2906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Acer japonicum 'Aconitifolium' C10 50-60 cm">
            <a:extLst>
              <a:ext uri="{FF2B5EF4-FFF2-40B4-BE49-F238E27FC236}">
                <a16:creationId xmlns:a16="http://schemas.microsoft.com/office/drawing/2014/main" id="{5D7C4014-7927-462E-6DE0-D0BE6C62A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4" r="2944"/>
          <a:stretch>
            <a:fillRect/>
          </a:stretch>
        </p:blipFill>
        <p:spPr bwMode="auto">
          <a:xfrm>
            <a:off x="6116390" y="3493247"/>
            <a:ext cx="1571873" cy="1337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95297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afbeelding 5">
            <a:extLst>
              <a:ext uri="{FF2B5EF4-FFF2-40B4-BE49-F238E27FC236}">
                <a16:creationId xmlns:a16="http://schemas.microsoft.com/office/drawing/2014/main" id="{006A2AAA-C344-BC20-9089-05F94F13A250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3"/>
          <a:srcRect l="5288" t="25361" r="-5288" b="5223"/>
          <a:stretch/>
        </p:blipFill>
        <p:spPr>
          <a:xfrm>
            <a:off x="7897813" y="1933575"/>
            <a:ext cx="3417887" cy="2908300"/>
          </a:xfrm>
        </p:spPr>
      </p:pic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A7097A23-226E-B723-F57C-315D7904CC3B}"/>
              </a:ext>
            </a:extLst>
          </p:cNvPr>
          <p:cNvSpPr txBox="1">
            <a:spLocks/>
          </p:cNvSpPr>
          <p:nvPr/>
        </p:nvSpPr>
        <p:spPr>
          <a:xfrm>
            <a:off x="741286" y="5279528"/>
            <a:ext cx="11162097" cy="1004764"/>
          </a:xfrm>
          <a:prstGeom prst="rect">
            <a:avLst/>
          </a:prstGeom>
        </p:spPr>
        <p:txBody>
          <a:bodyPr/>
          <a:lstStyle>
            <a:lvl1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-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2000" indent="-432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64000" indent="-432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defRPr lang="nl-NL" sz="18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nl-NL" sz="30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6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Groeivorm breed omgekeerd eirond 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6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Rode bloemtuilen in april/mei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6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Minimale snoei tot niet snoeien</a:t>
            </a:r>
          </a:p>
        </p:txBody>
      </p:sp>
      <p:sp>
        <p:nvSpPr>
          <p:cNvPr id="10" name="Tijdelijke aanduiding voor voettekst 2">
            <a:extLst>
              <a:ext uri="{FF2B5EF4-FFF2-40B4-BE49-F238E27FC236}">
                <a16:creationId xmlns:a16="http://schemas.microsoft.com/office/drawing/2014/main" id="{E55A5026-74ED-0803-15C3-49BED20F56C0}"/>
              </a:ext>
            </a:extLst>
          </p:cNvPr>
          <p:cNvSpPr txBox="1">
            <a:spLocks/>
          </p:cNvSpPr>
          <p:nvPr/>
        </p:nvSpPr>
        <p:spPr>
          <a:xfrm>
            <a:off x="683420" y="6449289"/>
            <a:ext cx="5296057" cy="196365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srgbClr val="0006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Tuin- en landschapsinrichting</a:t>
            </a:r>
          </a:p>
        </p:txBody>
      </p:sp>
      <p:sp>
        <p:nvSpPr>
          <p:cNvPr id="11" name="Tijdelijke aanduiding voor dianummer 3">
            <a:extLst>
              <a:ext uri="{FF2B5EF4-FFF2-40B4-BE49-F238E27FC236}">
                <a16:creationId xmlns:a16="http://schemas.microsoft.com/office/drawing/2014/main" id="{AEB06D44-26CC-726C-5C71-DA88BBD900D1}"/>
              </a:ext>
            </a:extLst>
          </p:cNvPr>
          <p:cNvSpPr txBox="1">
            <a:spLocks/>
          </p:cNvSpPr>
          <p:nvPr/>
        </p:nvSpPr>
        <p:spPr>
          <a:xfrm>
            <a:off x="371476" y="6453137"/>
            <a:ext cx="369810" cy="192517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B76B8B-DE07-48A4-9913-B57A52F2F853}" type="slidenum">
              <a:rPr kumimoji="0" lang="nl-NL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6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nl-NL" sz="1200" b="1" i="0" u="none" strike="noStrike" kern="1200" cap="none" spc="0" normalizeH="0" baseline="0" noProof="0" dirty="0">
              <a:ln>
                <a:noFill/>
              </a:ln>
              <a:solidFill>
                <a:srgbClr val="00064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75EBDB94-C9F3-30A4-21F9-976653305C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6381" y="331712"/>
            <a:ext cx="8704050" cy="385262"/>
          </a:xfrm>
        </p:spPr>
        <p:txBody>
          <a:bodyPr wrap="none" tIns="0" anchor="t" anchorCtr="0"/>
          <a:lstStyle/>
          <a:p>
            <a:r>
              <a:rPr lang="nl-NL" sz="2800" dirty="0"/>
              <a:t>Acer </a:t>
            </a:r>
            <a:r>
              <a:rPr lang="nl-NL" sz="2800" dirty="0" err="1"/>
              <a:t>japonicum</a:t>
            </a:r>
            <a:r>
              <a:rPr lang="nl-NL" sz="2800" dirty="0"/>
              <a:t> ‘</a:t>
            </a:r>
            <a:r>
              <a:rPr lang="nl-NL" sz="2800" dirty="0" err="1"/>
              <a:t>Aconitifolium</a:t>
            </a:r>
            <a:r>
              <a:rPr lang="nl-NL" sz="2800" dirty="0"/>
              <a:t>’</a:t>
            </a:r>
            <a:endParaRPr lang="nl-NL" sz="2800" spc="0" dirty="0"/>
          </a:p>
        </p:txBody>
      </p:sp>
      <p:sp>
        <p:nvSpPr>
          <p:cNvPr id="14" name="Tijdelijke aanduiding voor inhoud 2">
            <a:extLst>
              <a:ext uri="{FF2B5EF4-FFF2-40B4-BE49-F238E27FC236}">
                <a16:creationId xmlns:a16="http://schemas.microsoft.com/office/drawing/2014/main" id="{5D05E8AB-32B2-2FE4-D886-A0249BAB578E}"/>
              </a:ext>
            </a:extLst>
          </p:cNvPr>
          <p:cNvSpPr txBox="1">
            <a:spLocks/>
          </p:cNvSpPr>
          <p:nvPr/>
        </p:nvSpPr>
        <p:spPr>
          <a:xfrm>
            <a:off x="606425" y="764483"/>
            <a:ext cx="11070623" cy="731439"/>
          </a:xfrm>
          <a:prstGeom prst="rect">
            <a:avLst/>
          </a:prstGeom>
        </p:spPr>
        <p:txBody>
          <a:bodyPr/>
          <a:lstStyle>
            <a:lvl1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-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2000" indent="-432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64000" indent="-432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defRPr lang="nl-NL" sz="18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nl-NL" sz="30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644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Japanse Esdoorn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6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Uit Japan </a:t>
            </a:r>
          </a:p>
        </p:txBody>
      </p:sp>
      <p:pic>
        <p:nvPicPr>
          <p:cNvPr id="4098" name="Picture 2" descr="Acer japonicum 'Aconitifolium' | Landscape Plants | Oregon State University">
            <a:extLst>
              <a:ext uri="{FF2B5EF4-FFF2-40B4-BE49-F238E27FC236}">
                <a16:creationId xmlns:a16="http://schemas.microsoft.com/office/drawing/2014/main" id="{8D0F0A3B-3600-1B51-4397-5C95A468C343}"/>
              </a:ext>
            </a:extLst>
          </p:cNvPr>
          <p:cNvPicPr>
            <a:picLocks noGrp="1" noChangeAspect="1" noChangeArrowheads="1"/>
          </p:cNvPicPr>
          <p:nvPr>
            <p:ph type="pic" sz="quarter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0" r="10180"/>
          <a:stretch>
            <a:fillRect/>
          </a:stretch>
        </p:blipFill>
        <p:spPr bwMode="auto">
          <a:xfrm>
            <a:off x="684213" y="1933575"/>
            <a:ext cx="3417887" cy="290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Japanse esdoorn - Acer japonicum 'Aconitifolium' | Planten online kopen">
            <a:extLst>
              <a:ext uri="{FF2B5EF4-FFF2-40B4-BE49-F238E27FC236}">
                <a16:creationId xmlns:a16="http://schemas.microsoft.com/office/drawing/2014/main" id="{C7647864-1DAE-FA7F-1CA3-848CBA0D662B}"/>
              </a:ext>
            </a:extLst>
          </p:cNvPr>
          <p:cNvPicPr>
            <a:picLocks noGrp="1" noChangeAspect="1" noChangeArrowheads="1"/>
          </p:cNvPicPr>
          <p:nvPr>
            <p:ph type="pic" sz="quarter" idx="16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74" b="7474"/>
          <a:stretch>
            <a:fillRect/>
          </a:stretch>
        </p:blipFill>
        <p:spPr bwMode="auto">
          <a:xfrm>
            <a:off x="4386263" y="1933575"/>
            <a:ext cx="3419475" cy="290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85412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A7097A23-226E-B723-F57C-315D7904CC3B}"/>
              </a:ext>
            </a:extLst>
          </p:cNvPr>
          <p:cNvSpPr txBox="1">
            <a:spLocks/>
          </p:cNvSpPr>
          <p:nvPr/>
        </p:nvSpPr>
        <p:spPr>
          <a:xfrm>
            <a:off x="741286" y="5279528"/>
            <a:ext cx="11162097" cy="1004764"/>
          </a:xfrm>
          <a:prstGeom prst="rect">
            <a:avLst/>
          </a:prstGeom>
        </p:spPr>
        <p:txBody>
          <a:bodyPr/>
          <a:lstStyle>
            <a:lvl1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-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2000" indent="-432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64000" indent="-432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defRPr lang="nl-NL" sz="18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nl-NL" sz="30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6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Hoogte tot 80 centimeter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6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Bloeikleur paars/blauw, bloeitijd augustus tot oktober 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6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Tegenoverstaandblad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6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en vanuit bladoksel komt bloeipunt</a:t>
            </a:r>
          </a:p>
        </p:txBody>
      </p:sp>
      <p:sp>
        <p:nvSpPr>
          <p:cNvPr id="10" name="Tijdelijke aanduiding voor voettekst 2">
            <a:extLst>
              <a:ext uri="{FF2B5EF4-FFF2-40B4-BE49-F238E27FC236}">
                <a16:creationId xmlns:a16="http://schemas.microsoft.com/office/drawing/2014/main" id="{E55A5026-74ED-0803-15C3-49BED20F56C0}"/>
              </a:ext>
            </a:extLst>
          </p:cNvPr>
          <p:cNvSpPr txBox="1">
            <a:spLocks/>
          </p:cNvSpPr>
          <p:nvPr/>
        </p:nvSpPr>
        <p:spPr>
          <a:xfrm>
            <a:off x="683420" y="6449289"/>
            <a:ext cx="5296057" cy="196365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srgbClr val="0006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Tuin- en landschapsinrichting</a:t>
            </a:r>
          </a:p>
        </p:txBody>
      </p:sp>
      <p:sp>
        <p:nvSpPr>
          <p:cNvPr id="11" name="Tijdelijke aanduiding voor dianummer 3">
            <a:extLst>
              <a:ext uri="{FF2B5EF4-FFF2-40B4-BE49-F238E27FC236}">
                <a16:creationId xmlns:a16="http://schemas.microsoft.com/office/drawing/2014/main" id="{AEB06D44-26CC-726C-5C71-DA88BBD900D1}"/>
              </a:ext>
            </a:extLst>
          </p:cNvPr>
          <p:cNvSpPr txBox="1">
            <a:spLocks/>
          </p:cNvSpPr>
          <p:nvPr/>
        </p:nvSpPr>
        <p:spPr>
          <a:xfrm>
            <a:off x="371476" y="6453137"/>
            <a:ext cx="369810" cy="192517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B76B8B-DE07-48A4-9913-B57A52F2F853}" type="slidenum">
              <a:rPr kumimoji="0" lang="nl-NL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6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nl-NL" sz="1200" b="1" i="0" u="none" strike="noStrike" kern="1200" cap="none" spc="0" normalizeH="0" baseline="0" noProof="0" dirty="0">
              <a:ln>
                <a:noFill/>
              </a:ln>
              <a:solidFill>
                <a:srgbClr val="00064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75EBDB94-C9F3-30A4-21F9-976653305C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6381" y="331712"/>
            <a:ext cx="8704050" cy="385262"/>
          </a:xfrm>
        </p:spPr>
        <p:txBody>
          <a:bodyPr wrap="none" tIns="0" anchor="t" anchorCtr="0"/>
          <a:lstStyle/>
          <a:p>
            <a:r>
              <a:rPr lang="nl-NL" sz="2800" spc="0" dirty="0" err="1"/>
              <a:t>Caryopteris</a:t>
            </a:r>
            <a:r>
              <a:rPr lang="nl-NL" sz="2800" spc="0" dirty="0"/>
              <a:t> </a:t>
            </a:r>
            <a:r>
              <a:rPr lang="nl-NL" sz="2800" spc="0" dirty="0" err="1"/>
              <a:t>clandonensis</a:t>
            </a:r>
            <a:r>
              <a:rPr lang="nl-NL" sz="2800" spc="0" dirty="0"/>
              <a:t> ‘</a:t>
            </a:r>
            <a:r>
              <a:rPr lang="nl-NL" sz="2800" spc="0" dirty="0" err="1"/>
              <a:t>Heavenly</a:t>
            </a:r>
            <a:r>
              <a:rPr lang="nl-NL" sz="2800" spc="0" dirty="0"/>
              <a:t> Blue’</a:t>
            </a:r>
          </a:p>
        </p:txBody>
      </p:sp>
      <p:sp>
        <p:nvSpPr>
          <p:cNvPr id="14" name="Tijdelijke aanduiding voor inhoud 2">
            <a:extLst>
              <a:ext uri="{FF2B5EF4-FFF2-40B4-BE49-F238E27FC236}">
                <a16:creationId xmlns:a16="http://schemas.microsoft.com/office/drawing/2014/main" id="{5D05E8AB-32B2-2FE4-D886-A0249BAB578E}"/>
              </a:ext>
            </a:extLst>
          </p:cNvPr>
          <p:cNvSpPr txBox="1">
            <a:spLocks/>
          </p:cNvSpPr>
          <p:nvPr/>
        </p:nvSpPr>
        <p:spPr>
          <a:xfrm>
            <a:off x="606425" y="764483"/>
            <a:ext cx="11070623" cy="731439"/>
          </a:xfrm>
          <a:prstGeom prst="rect">
            <a:avLst/>
          </a:prstGeom>
        </p:spPr>
        <p:txBody>
          <a:bodyPr/>
          <a:lstStyle>
            <a:lvl1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-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2000" indent="-432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64000" indent="-432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defRPr lang="nl-NL" sz="18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nl-NL" sz="30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644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Blauwe Spirea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00064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122" name="Picture 2" descr="Caryopteris Clandonensis 'Heavenly Blue' - Blauwe spirea 25-30 cm in pot |  bol.com">
            <a:extLst>
              <a:ext uri="{FF2B5EF4-FFF2-40B4-BE49-F238E27FC236}">
                <a16:creationId xmlns:a16="http://schemas.microsoft.com/office/drawing/2014/main" id="{4F9371CC-A868-0F10-F155-6B37A962C22A}"/>
              </a:ext>
            </a:extLst>
          </p:cNvPr>
          <p:cNvPicPr>
            <a:picLocks noGrp="1" noChangeAspect="1" noChangeArrowheads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5" b="7455"/>
          <a:stretch>
            <a:fillRect/>
          </a:stretch>
        </p:blipFill>
        <p:spPr bwMode="auto">
          <a:xfrm>
            <a:off x="741363" y="1933575"/>
            <a:ext cx="3417887" cy="290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aryopteris x clandonensis 'Heavenly Blue' | Baardbloem / Blauwbaard |  Tuinplantenwinkel.nl">
            <a:extLst>
              <a:ext uri="{FF2B5EF4-FFF2-40B4-BE49-F238E27FC236}">
                <a16:creationId xmlns:a16="http://schemas.microsoft.com/office/drawing/2014/main" id="{F02DBADB-FD9B-839B-A7D0-0E1A22C8B663}"/>
              </a:ext>
            </a:extLst>
          </p:cNvPr>
          <p:cNvPicPr>
            <a:picLocks noGrp="1" noChangeAspect="1" noChangeArrowheads="1"/>
          </p:cNvPicPr>
          <p:nvPr>
            <p:ph type="pic" sz="quarter" idx="16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4" r="2944"/>
          <a:stretch>
            <a:fillRect/>
          </a:stretch>
        </p:blipFill>
        <p:spPr bwMode="auto">
          <a:xfrm>
            <a:off x="4251325" y="1933575"/>
            <a:ext cx="3417888" cy="290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>
            <a:extLst>
              <a:ext uri="{FF2B5EF4-FFF2-40B4-BE49-F238E27FC236}">
                <a16:creationId xmlns:a16="http://schemas.microsoft.com/office/drawing/2014/main" id="{28BFAA08-F4E8-1BEA-48F2-39CE90FA4C25}"/>
              </a:ext>
            </a:extLst>
          </p:cNvPr>
          <p:cNvPicPr>
            <a:picLocks noGrp="1" noChangeAspect="1" noChangeArrowheads="1"/>
          </p:cNvPicPr>
          <p:nvPr>
            <p:ph type="pic" sz="quarter" idx="17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28" b="21528"/>
          <a:stretch>
            <a:fillRect/>
          </a:stretch>
        </p:blipFill>
        <p:spPr bwMode="auto">
          <a:xfrm>
            <a:off x="8032750" y="1933575"/>
            <a:ext cx="3417888" cy="290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90024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A7097A23-226E-B723-F57C-315D7904CC3B}"/>
              </a:ext>
            </a:extLst>
          </p:cNvPr>
          <p:cNvSpPr txBox="1">
            <a:spLocks/>
          </p:cNvSpPr>
          <p:nvPr/>
        </p:nvSpPr>
        <p:spPr>
          <a:xfrm>
            <a:off x="741286" y="5279528"/>
            <a:ext cx="11162097" cy="1004764"/>
          </a:xfrm>
          <a:prstGeom prst="rect">
            <a:avLst/>
          </a:prstGeom>
        </p:spPr>
        <p:txBody>
          <a:bodyPr/>
          <a:lstStyle>
            <a:lvl1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-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2000" indent="-432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64000" indent="-432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defRPr lang="nl-NL" sz="18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nl-NL" sz="30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6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Grijsgroene bladeren, bij aanraking mint geurend.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6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Bloeit op nieuwe scheuten, voorjaar snoeien.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6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Staat graag op een warme plaats, wortelvoet beschermen tegen vorst.</a:t>
            </a:r>
          </a:p>
        </p:txBody>
      </p:sp>
      <p:sp>
        <p:nvSpPr>
          <p:cNvPr id="10" name="Tijdelijke aanduiding voor voettekst 2">
            <a:extLst>
              <a:ext uri="{FF2B5EF4-FFF2-40B4-BE49-F238E27FC236}">
                <a16:creationId xmlns:a16="http://schemas.microsoft.com/office/drawing/2014/main" id="{E55A5026-74ED-0803-15C3-49BED20F56C0}"/>
              </a:ext>
            </a:extLst>
          </p:cNvPr>
          <p:cNvSpPr txBox="1">
            <a:spLocks/>
          </p:cNvSpPr>
          <p:nvPr/>
        </p:nvSpPr>
        <p:spPr>
          <a:xfrm>
            <a:off x="683420" y="6449289"/>
            <a:ext cx="5296057" cy="196365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srgbClr val="0006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Tuin- en landschapsinrichting</a:t>
            </a:r>
          </a:p>
        </p:txBody>
      </p:sp>
      <p:sp>
        <p:nvSpPr>
          <p:cNvPr id="11" name="Tijdelijke aanduiding voor dianummer 3">
            <a:extLst>
              <a:ext uri="{FF2B5EF4-FFF2-40B4-BE49-F238E27FC236}">
                <a16:creationId xmlns:a16="http://schemas.microsoft.com/office/drawing/2014/main" id="{AEB06D44-26CC-726C-5C71-DA88BBD900D1}"/>
              </a:ext>
            </a:extLst>
          </p:cNvPr>
          <p:cNvSpPr txBox="1">
            <a:spLocks/>
          </p:cNvSpPr>
          <p:nvPr/>
        </p:nvSpPr>
        <p:spPr>
          <a:xfrm>
            <a:off x="371476" y="6453137"/>
            <a:ext cx="369810" cy="192517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B76B8B-DE07-48A4-9913-B57A52F2F853}" type="slidenum">
              <a:rPr kumimoji="0" lang="nl-NL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6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nl-NL" sz="1200" b="1" i="0" u="none" strike="noStrike" kern="1200" cap="none" spc="0" normalizeH="0" baseline="0" noProof="0" dirty="0">
              <a:ln>
                <a:noFill/>
              </a:ln>
              <a:solidFill>
                <a:srgbClr val="00064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75EBDB94-C9F3-30A4-21F9-976653305C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6381" y="331712"/>
            <a:ext cx="8704050" cy="385262"/>
          </a:xfrm>
        </p:spPr>
        <p:txBody>
          <a:bodyPr wrap="none" tIns="0" anchor="t" anchorCtr="0"/>
          <a:lstStyle/>
          <a:p>
            <a:r>
              <a:rPr lang="nl-NL" sz="2800" spc="0" dirty="0" err="1"/>
              <a:t>Caryopteris</a:t>
            </a:r>
            <a:r>
              <a:rPr lang="nl-NL" sz="2800" spc="0" dirty="0"/>
              <a:t> </a:t>
            </a:r>
            <a:r>
              <a:rPr lang="nl-NL" sz="2800" spc="0" dirty="0" err="1"/>
              <a:t>clandonensis</a:t>
            </a:r>
            <a:r>
              <a:rPr lang="nl-NL" sz="2800" spc="0" dirty="0"/>
              <a:t> ‘</a:t>
            </a:r>
            <a:r>
              <a:rPr lang="nl-NL" sz="2800" spc="0" dirty="0" err="1"/>
              <a:t>Heavenly</a:t>
            </a:r>
            <a:r>
              <a:rPr lang="nl-NL" sz="2800" spc="0" dirty="0"/>
              <a:t> Blue’</a:t>
            </a:r>
          </a:p>
        </p:txBody>
      </p:sp>
      <p:sp>
        <p:nvSpPr>
          <p:cNvPr id="14" name="Tijdelijke aanduiding voor inhoud 2">
            <a:extLst>
              <a:ext uri="{FF2B5EF4-FFF2-40B4-BE49-F238E27FC236}">
                <a16:creationId xmlns:a16="http://schemas.microsoft.com/office/drawing/2014/main" id="{5D05E8AB-32B2-2FE4-D886-A0249BAB578E}"/>
              </a:ext>
            </a:extLst>
          </p:cNvPr>
          <p:cNvSpPr txBox="1">
            <a:spLocks/>
          </p:cNvSpPr>
          <p:nvPr/>
        </p:nvSpPr>
        <p:spPr>
          <a:xfrm>
            <a:off x="606425" y="764483"/>
            <a:ext cx="11070623" cy="731439"/>
          </a:xfrm>
          <a:prstGeom prst="rect">
            <a:avLst/>
          </a:prstGeom>
        </p:spPr>
        <p:txBody>
          <a:bodyPr/>
          <a:lstStyle>
            <a:lvl1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-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2000" indent="-432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64000" indent="-432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defRPr lang="nl-NL" sz="18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nl-NL" sz="30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644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Blauwe Spirea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00064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146" name="Picture 2" descr="Baardbloem, Blauwe spirea - Caryopteris x clandonensis 'Grand Bleu' |  Planten online kopen">
            <a:extLst>
              <a:ext uri="{FF2B5EF4-FFF2-40B4-BE49-F238E27FC236}">
                <a16:creationId xmlns:a16="http://schemas.microsoft.com/office/drawing/2014/main" id="{B8C69A25-12B7-3F72-0C36-C432D80A841A}"/>
              </a:ext>
            </a:extLst>
          </p:cNvPr>
          <p:cNvPicPr>
            <a:picLocks noGrp="1" noChangeAspect="1" noChangeArrowheads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5" b="7455"/>
          <a:stretch>
            <a:fillRect/>
          </a:stretch>
        </p:blipFill>
        <p:spPr bwMode="auto">
          <a:xfrm>
            <a:off x="741363" y="1933575"/>
            <a:ext cx="3417887" cy="290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ow to cut back blue mist spirea | Colorado Yard Care">
            <a:extLst>
              <a:ext uri="{FF2B5EF4-FFF2-40B4-BE49-F238E27FC236}">
                <a16:creationId xmlns:a16="http://schemas.microsoft.com/office/drawing/2014/main" id="{C77DA36B-EDB0-CF5E-7ACE-56AE79E56373}"/>
              </a:ext>
            </a:extLst>
          </p:cNvPr>
          <p:cNvPicPr>
            <a:picLocks noGrp="1" noChangeAspect="1" noChangeArrowheads="1"/>
          </p:cNvPicPr>
          <p:nvPr>
            <p:ph type="pic" sz="quarter" idx="16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9" r="5929"/>
          <a:stretch>
            <a:fillRect/>
          </a:stretch>
        </p:blipFill>
        <p:spPr bwMode="auto">
          <a:xfrm>
            <a:off x="4251325" y="1933575"/>
            <a:ext cx="3417888" cy="290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Baardbloem Heavenly Blue - Caryopteris Clandonensis Heavenly Blue">
            <a:extLst>
              <a:ext uri="{FF2B5EF4-FFF2-40B4-BE49-F238E27FC236}">
                <a16:creationId xmlns:a16="http://schemas.microsoft.com/office/drawing/2014/main" id="{D0CF461E-0363-9350-C2A4-A5024E2BC454}"/>
              </a:ext>
            </a:extLst>
          </p:cNvPr>
          <p:cNvPicPr>
            <a:picLocks noGrp="1" noChangeAspect="1" noChangeArrowheads="1"/>
          </p:cNvPicPr>
          <p:nvPr>
            <p:ph type="pic" sz="quarter" idx="17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9" r="5929"/>
          <a:stretch>
            <a:fillRect/>
          </a:stretch>
        </p:blipFill>
        <p:spPr bwMode="auto">
          <a:xfrm>
            <a:off x="8032750" y="1933575"/>
            <a:ext cx="3417888" cy="290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26023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A7097A23-226E-B723-F57C-315D7904CC3B}"/>
              </a:ext>
            </a:extLst>
          </p:cNvPr>
          <p:cNvSpPr txBox="1">
            <a:spLocks/>
          </p:cNvSpPr>
          <p:nvPr/>
        </p:nvSpPr>
        <p:spPr>
          <a:xfrm>
            <a:off x="741286" y="5279528"/>
            <a:ext cx="11162097" cy="1004764"/>
          </a:xfrm>
          <a:prstGeom prst="rect">
            <a:avLst/>
          </a:prstGeom>
        </p:spPr>
        <p:txBody>
          <a:bodyPr/>
          <a:lstStyle>
            <a:lvl1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-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2000" indent="-432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64000" indent="-432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defRPr lang="nl-NL" sz="18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nl-NL" sz="30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6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Hoogte 0,50 tot 1 meter, spreidend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6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Talrijke zachtblauwe pluimen 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6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Eironde tot langwerpige bladeren, nerven verzonken in bovenzijde van het blad licht getand tot gaaf.</a:t>
            </a:r>
          </a:p>
        </p:txBody>
      </p:sp>
      <p:sp>
        <p:nvSpPr>
          <p:cNvPr id="10" name="Tijdelijke aanduiding voor voettekst 2">
            <a:extLst>
              <a:ext uri="{FF2B5EF4-FFF2-40B4-BE49-F238E27FC236}">
                <a16:creationId xmlns:a16="http://schemas.microsoft.com/office/drawing/2014/main" id="{E55A5026-74ED-0803-15C3-49BED20F56C0}"/>
              </a:ext>
            </a:extLst>
          </p:cNvPr>
          <p:cNvSpPr txBox="1">
            <a:spLocks/>
          </p:cNvSpPr>
          <p:nvPr/>
        </p:nvSpPr>
        <p:spPr>
          <a:xfrm>
            <a:off x="683420" y="6449289"/>
            <a:ext cx="5296057" cy="196365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srgbClr val="0006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Tuin- en landschapsinrichting</a:t>
            </a:r>
          </a:p>
        </p:txBody>
      </p:sp>
      <p:sp>
        <p:nvSpPr>
          <p:cNvPr id="11" name="Tijdelijke aanduiding voor dianummer 3">
            <a:extLst>
              <a:ext uri="{FF2B5EF4-FFF2-40B4-BE49-F238E27FC236}">
                <a16:creationId xmlns:a16="http://schemas.microsoft.com/office/drawing/2014/main" id="{AEB06D44-26CC-726C-5C71-DA88BBD900D1}"/>
              </a:ext>
            </a:extLst>
          </p:cNvPr>
          <p:cNvSpPr txBox="1">
            <a:spLocks/>
          </p:cNvSpPr>
          <p:nvPr/>
        </p:nvSpPr>
        <p:spPr>
          <a:xfrm>
            <a:off x="371476" y="6453137"/>
            <a:ext cx="369810" cy="192517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B76B8B-DE07-48A4-9913-B57A52F2F853}" type="slidenum">
              <a:rPr kumimoji="0" lang="nl-NL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6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nl-NL" sz="1200" b="1" i="0" u="none" strike="noStrike" kern="1200" cap="none" spc="0" normalizeH="0" baseline="0" noProof="0" dirty="0">
              <a:ln>
                <a:noFill/>
              </a:ln>
              <a:solidFill>
                <a:srgbClr val="00064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75EBDB94-C9F3-30A4-21F9-976653305C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6381" y="331712"/>
            <a:ext cx="8704050" cy="385262"/>
          </a:xfrm>
        </p:spPr>
        <p:txBody>
          <a:bodyPr wrap="none" tIns="0" anchor="t" anchorCtr="0"/>
          <a:lstStyle/>
          <a:p>
            <a:r>
              <a:rPr lang="nl-NL" sz="2800" spc="0" dirty="0" err="1"/>
              <a:t>Ceanothus</a:t>
            </a:r>
            <a:r>
              <a:rPr lang="nl-NL" sz="2800" spc="0" dirty="0"/>
              <a:t> </a:t>
            </a:r>
            <a:r>
              <a:rPr lang="nl-NL" sz="2800" spc="0" dirty="0" err="1"/>
              <a:t>th</a:t>
            </a:r>
            <a:r>
              <a:rPr lang="nl-NL" sz="2800" dirty="0" err="1"/>
              <a:t>ysiflorus</a:t>
            </a:r>
            <a:r>
              <a:rPr lang="nl-NL" sz="2800" dirty="0"/>
              <a:t> ‘</a:t>
            </a:r>
            <a:r>
              <a:rPr lang="nl-NL" sz="2800" dirty="0" err="1"/>
              <a:t>Repens</a:t>
            </a:r>
            <a:r>
              <a:rPr lang="nl-NL" sz="2800" dirty="0"/>
              <a:t>’</a:t>
            </a:r>
            <a:endParaRPr lang="nl-NL" sz="2800" spc="0" dirty="0"/>
          </a:p>
        </p:txBody>
      </p:sp>
      <p:sp>
        <p:nvSpPr>
          <p:cNvPr id="14" name="Tijdelijke aanduiding voor inhoud 2">
            <a:extLst>
              <a:ext uri="{FF2B5EF4-FFF2-40B4-BE49-F238E27FC236}">
                <a16:creationId xmlns:a16="http://schemas.microsoft.com/office/drawing/2014/main" id="{5D05E8AB-32B2-2FE4-D886-A0249BAB578E}"/>
              </a:ext>
            </a:extLst>
          </p:cNvPr>
          <p:cNvSpPr txBox="1">
            <a:spLocks/>
          </p:cNvSpPr>
          <p:nvPr/>
        </p:nvSpPr>
        <p:spPr>
          <a:xfrm>
            <a:off x="606425" y="764483"/>
            <a:ext cx="11070623" cy="731439"/>
          </a:xfrm>
          <a:prstGeom prst="rect">
            <a:avLst/>
          </a:prstGeom>
        </p:spPr>
        <p:txBody>
          <a:bodyPr/>
          <a:lstStyle>
            <a:lvl1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-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2000" indent="-432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64000" indent="-432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defRPr lang="nl-NL" sz="18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nl-NL" sz="30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644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Sikkelbloem of Amerikaanse sering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6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Pluimvormig </a:t>
            </a:r>
          </a:p>
        </p:txBody>
      </p:sp>
      <p:pic>
        <p:nvPicPr>
          <p:cNvPr id="7170" name="Picture 2" descr="Ceanothus thyrsiflorus Repens voordelig kopen bij TuinFlora.com">
            <a:extLst>
              <a:ext uri="{FF2B5EF4-FFF2-40B4-BE49-F238E27FC236}">
                <a16:creationId xmlns:a16="http://schemas.microsoft.com/office/drawing/2014/main" id="{C04C0DD6-3C81-5F06-5ACE-1B550A41AA6B}"/>
              </a:ext>
            </a:extLst>
          </p:cNvPr>
          <p:cNvPicPr>
            <a:picLocks noGrp="1" noChangeAspect="1" noChangeArrowheads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5" b="7455"/>
          <a:stretch>
            <a:fillRect/>
          </a:stretch>
        </p:blipFill>
        <p:spPr bwMode="auto">
          <a:xfrm>
            <a:off x="741363" y="1933575"/>
            <a:ext cx="3417887" cy="290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eanothus thyrsiflorus var. repens ; c 5 35/40 | Kwekerij Schiffelers">
            <a:extLst>
              <a:ext uri="{FF2B5EF4-FFF2-40B4-BE49-F238E27FC236}">
                <a16:creationId xmlns:a16="http://schemas.microsoft.com/office/drawing/2014/main" id="{905719A0-DC0F-943F-412B-1563339E62D3}"/>
              </a:ext>
            </a:extLst>
          </p:cNvPr>
          <p:cNvPicPr>
            <a:picLocks noGrp="1" noChangeAspect="1" noChangeArrowheads="1"/>
          </p:cNvPicPr>
          <p:nvPr>
            <p:ph type="pic" sz="quarter" idx="16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2" r="7102"/>
          <a:stretch>
            <a:fillRect/>
          </a:stretch>
        </p:blipFill>
        <p:spPr bwMode="auto">
          <a:xfrm>
            <a:off x="4251325" y="1933575"/>
            <a:ext cx="3417888" cy="290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reeping Blueblossom, Ceanothus thyrsiflorus var. thyrsiflorus">
            <a:extLst>
              <a:ext uri="{FF2B5EF4-FFF2-40B4-BE49-F238E27FC236}">
                <a16:creationId xmlns:a16="http://schemas.microsoft.com/office/drawing/2014/main" id="{6BF98FDA-5EA5-020C-5A45-771180ACD630}"/>
              </a:ext>
            </a:extLst>
          </p:cNvPr>
          <p:cNvPicPr>
            <a:picLocks noGrp="1" noChangeAspect="1" noChangeArrowheads="1"/>
          </p:cNvPicPr>
          <p:nvPr>
            <p:ph type="pic" sz="quarter" idx="17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18" b="4918"/>
          <a:stretch>
            <a:fillRect/>
          </a:stretch>
        </p:blipFill>
        <p:spPr bwMode="auto">
          <a:xfrm>
            <a:off x="7897813" y="1933575"/>
            <a:ext cx="3417887" cy="290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5421488"/>
      </p:ext>
    </p:extLst>
  </p:cSld>
  <p:clrMapOvr>
    <a:masterClrMapping/>
  </p:clrMapOvr>
</p:sld>
</file>

<file path=ppt/theme/theme1.xml><?xml version="1.0" encoding="utf-8"?>
<a:theme xmlns:a="http://schemas.openxmlformats.org/drawingml/2006/main" name="Yuverta">
  <a:themeElements>
    <a:clrScheme name="Yuverta">
      <a:dk1>
        <a:srgbClr val="000644"/>
      </a:dk1>
      <a:lt1>
        <a:sysClr val="window" lastClr="FFFFFF"/>
      </a:lt1>
      <a:dk2>
        <a:srgbClr val="000644"/>
      </a:dk2>
      <a:lt2>
        <a:srgbClr val="FFFFFF"/>
      </a:lt2>
      <a:accent1>
        <a:srgbClr val="A7FF00"/>
      </a:accent1>
      <a:accent2>
        <a:srgbClr val="000644"/>
      </a:accent2>
      <a:accent3>
        <a:srgbClr val="B1B8B8"/>
      </a:accent3>
      <a:accent4>
        <a:srgbClr val="B8A1FF"/>
      </a:accent4>
      <a:accent5>
        <a:srgbClr val="FF2F00"/>
      </a:accent5>
      <a:accent6>
        <a:srgbClr val="7CCBFF"/>
      </a:accent6>
      <a:hlink>
        <a:srgbClr val="B1B8B8"/>
      </a:hlink>
      <a:folHlink>
        <a:srgbClr val="B1B8B8"/>
      </a:folHlink>
    </a:clrScheme>
    <a:fontScheme name="Yuverta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Yuverta.potx" id="{0635E91E-FBA7-4A8B-B522-53C4FF720AC5}" vid="{81EEE544-BE30-41B1-B76B-26E0C066DFE4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990</Words>
  <Application>Microsoft Office PowerPoint</Application>
  <PresentationFormat>Breedbeeld</PresentationFormat>
  <Paragraphs>346</Paragraphs>
  <Slides>20</Slides>
  <Notes>20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20</vt:i4>
      </vt:variant>
    </vt:vector>
  </HeadingPairs>
  <TitlesOfParts>
    <vt:vector size="25" baseType="lpstr">
      <vt:lpstr>Arial</vt:lpstr>
      <vt:lpstr>Arial Black</vt:lpstr>
      <vt:lpstr>Calibri</vt:lpstr>
      <vt:lpstr>Courier New</vt:lpstr>
      <vt:lpstr>Yuverta</vt:lpstr>
      <vt:lpstr>IBS Plant Lijst 5 | heesters  Hovenier niveau 3 BOL-BBL Opzichter- Uitvoerder Niveau 4 BOL-BBL </vt:lpstr>
      <vt:lpstr>Inhoud</vt:lpstr>
      <vt:lpstr>Abelia grandiflora</vt:lpstr>
      <vt:lpstr>Abelia grandiflora</vt:lpstr>
      <vt:lpstr>Acer japonicum ‘Aconitifolium’</vt:lpstr>
      <vt:lpstr>Acer japonicum ‘Aconitifolium’</vt:lpstr>
      <vt:lpstr>Caryopteris clandonensis ‘Heavenly Blue’</vt:lpstr>
      <vt:lpstr>Caryopteris clandonensis ‘Heavenly Blue’</vt:lpstr>
      <vt:lpstr>Ceanothus thysiflorus ‘Repens’</vt:lpstr>
      <vt:lpstr>Ceanothus thysiflorus ‘Repens’</vt:lpstr>
      <vt:lpstr>Genista lydia</vt:lpstr>
      <vt:lpstr>Genista lydia</vt:lpstr>
      <vt:lpstr>Hydrangea aspera</vt:lpstr>
      <vt:lpstr>Hydrangea aspera</vt:lpstr>
      <vt:lpstr>Hydrangea macrophyla ‘Mariesii Perfecta’</vt:lpstr>
      <vt:lpstr>Hydrangea macrophyla ‘Mariesii Perfecta’</vt:lpstr>
      <vt:lpstr>Hydrangea quercifolia  </vt:lpstr>
      <vt:lpstr>Hydrangea quercifolia  </vt:lpstr>
      <vt:lpstr>Lespedeza bicolor</vt:lpstr>
      <vt:lpstr>Lespedeza bicolor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IBS Plant Lijst 5 | heesters  Hovenier niveau 3 BOL-BBL Opzichter- Uitvoerder Niveau 4 BOL-BBL</dc:title>
  <dc:creator>Wolter Bos</dc:creator>
  <cp:lastModifiedBy>Wolter Bos</cp:lastModifiedBy>
  <cp:revision>1</cp:revision>
  <dcterms:created xsi:type="dcterms:W3CDTF">2022-10-12T07:54:43Z</dcterms:created>
  <dcterms:modified xsi:type="dcterms:W3CDTF">2022-10-12T07:58:20Z</dcterms:modified>
</cp:coreProperties>
</file>